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2" r:id="rId17"/>
  </p:sldMasterIdLst>
  <p:notesMasterIdLst>
    <p:notesMasterId r:id="rId35"/>
  </p:notesMasterIdLst>
  <p:handoutMasterIdLst>
    <p:handoutMasterId r:id="rId36"/>
  </p:handoutMasterIdLst>
  <p:sldIdLst>
    <p:sldId id="256" r:id="rId18"/>
    <p:sldId id="260" r:id="rId19"/>
    <p:sldId id="257" r:id="rId20"/>
    <p:sldId id="280" r:id="rId21"/>
    <p:sldId id="262" r:id="rId22"/>
    <p:sldId id="261" r:id="rId23"/>
    <p:sldId id="281" r:id="rId24"/>
    <p:sldId id="282" r:id="rId25"/>
    <p:sldId id="267" r:id="rId26"/>
    <p:sldId id="271" r:id="rId27"/>
    <p:sldId id="264" r:id="rId28"/>
    <p:sldId id="283" r:id="rId29"/>
    <p:sldId id="284" r:id="rId30"/>
    <p:sldId id="285" r:id="rId31"/>
    <p:sldId id="286" r:id="rId32"/>
    <p:sldId id="266" r:id="rId33"/>
    <p:sldId id="270" r:id="rId34"/>
  </p:sldIdLst>
  <p:sldSz cx="12190413" cy="6858000"/>
  <p:notesSz cx="6858000" cy="9144000"/>
  <p:custDataLst>
    <p:tags r:id="rId37"/>
  </p:custDataLst>
  <p:defaultTextStyle>
    <a:defPPr>
      <a:defRPr lang="da-DK"/>
    </a:defPPr>
    <a:lvl1pPr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1pPr>
    <a:lvl2pPr marL="4572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2pPr>
    <a:lvl3pPr marL="9144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3pPr>
    <a:lvl4pPr marL="13716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4pPr>
    <a:lvl5pPr marL="18288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5pPr>
    <a:lvl6pPr marL="2286000" algn="l" defTabSz="914400" rtl="0" eaLnBrk="1" latinLnBrk="0" hangingPunct="1">
      <a:defRPr sz="1600" kern="1200">
        <a:solidFill>
          <a:schemeClr val="tx1"/>
        </a:solidFill>
        <a:latin typeface="Verdana" pitchFamily="34" charset="0"/>
        <a:ea typeface="ＭＳ Ｐゴシック" pitchFamily="-80" charset="-128"/>
        <a:cs typeface="+mn-cs"/>
      </a:defRPr>
    </a:lvl6pPr>
    <a:lvl7pPr marL="2743200" algn="l" defTabSz="914400" rtl="0" eaLnBrk="1" latinLnBrk="0" hangingPunct="1">
      <a:defRPr sz="1600" kern="1200">
        <a:solidFill>
          <a:schemeClr val="tx1"/>
        </a:solidFill>
        <a:latin typeface="Verdana" pitchFamily="34" charset="0"/>
        <a:ea typeface="ＭＳ Ｐゴシック" pitchFamily="-80" charset="-128"/>
        <a:cs typeface="+mn-cs"/>
      </a:defRPr>
    </a:lvl7pPr>
    <a:lvl8pPr marL="3200400" algn="l" defTabSz="914400" rtl="0" eaLnBrk="1" latinLnBrk="0" hangingPunct="1">
      <a:defRPr sz="1600" kern="1200">
        <a:solidFill>
          <a:schemeClr val="tx1"/>
        </a:solidFill>
        <a:latin typeface="Verdana" pitchFamily="34" charset="0"/>
        <a:ea typeface="ＭＳ Ｐゴシック" pitchFamily="-80" charset="-128"/>
        <a:cs typeface="+mn-cs"/>
      </a:defRPr>
    </a:lvl8pPr>
    <a:lvl9pPr marL="3657600" algn="l" defTabSz="914400" rtl="0" eaLnBrk="1" latinLnBrk="0" hangingPunct="1">
      <a:defRPr sz="1600" kern="1200">
        <a:solidFill>
          <a:schemeClr val="tx1"/>
        </a:solidFill>
        <a:latin typeface="Verdana" pitchFamily="34" charset="0"/>
        <a:ea typeface="ＭＳ Ｐゴシック" pitchFamily="-80" charset="-128"/>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990000"/>
    <a:srgbClr val="000000"/>
    <a:srgbClr val="FFCC00"/>
    <a:srgbClr val="FF6600"/>
    <a:srgbClr val="FF0000"/>
    <a:srgbClr val="FF0099"/>
    <a:srgbClr val="CC3399"/>
    <a:srgbClr val="660066"/>
    <a:srgbClr val="66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691" autoAdjust="0"/>
    <p:restoredTop sz="89239" autoAdjust="0"/>
  </p:normalViewPr>
  <p:slideViewPr>
    <p:cSldViewPr showGuides="1">
      <p:cViewPr>
        <p:scale>
          <a:sx n="60" d="100"/>
          <a:sy n="60" d="100"/>
        </p:scale>
        <p:origin x="1068" y="162"/>
      </p:cViewPr>
      <p:guideLst/>
    </p:cSldViewPr>
  </p:slideViewPr>
  <p:notesTextViewPr>
    <p:cViewPr>
      <p:scale>
        <a:sx n="100" d="100"/>
        <a:sy n="100" d="100"/>
      </p:scale>
      <p:origin x="0" y="0"/>
    </p:cViewPr>
  </p:notesTextViewPr>
  <p:notesViewPr>
    <p:cSldViewPr showGuides="1">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slide" Target="slides/slide1.xml"/><Relationship Id="rId26" Type="http://schemas.openxmlformats.org/officeDocument/2006/relationships/slide" Target="slides/slide9.xml"/><Relationship Id="rId39" Type="http://schemas.openxmlformats.org/officeDocument/2006/relationships/viewProps" Target="viewProps.xml"/><Relationship Id="rId21" Type="http://schemas.openxmlformats.org/officeDocument/2006/relationships/slide" Target="slides/slide4.xml"/><Relationship Id="rId34" Type="http://schemas.openxmlformats.org/officeDocument/2006/relationships/slide" Target="slides/slide17.xml"/><Relationship Id="rId7" Type="http://schemas.openxmlformats.org/officeDocument/2006/relationships/customXml" Target="../customXml/item7.xml"/><Relationship Id="rId2" Type="http://schemas.openxmlformats.org/officeDocument/2006/relationships/customXml" Target="../customXml/item2.xml"/><Relationship Id="rId16" Type="http://schemas.openxmlformats.org/officeDocument/2006/relationships/customXml" Target="../customXml/item16.xml"/><Relationship Id="rId20" Type="http://schemas.openxmlformats.org/officeDocument/2006/relationships/slide" Target="slides/slide3.xml"/><Relationship Id="rId29" Type="http://schemas.openxmlformats.org/officeDocument/2006/relationships/slide" Target="slides/slide12.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customXml" Target="../customXml/item11.xml"/><Relationship Id="rId24" Type="http://schemas.openxmlformats.org/officeDocument/2006/relationships/slide" Target="slides/slide7.xml"/><Relationship Id="rId32" Type="http://schemas.openxmlformats.org/officeDocument/2006/relationships/slide" Target="slides/slide15.xml"/><Relationship Id="rId37" Type="http://schemas.openxmlformats.org/officeDocument/2006/relationships/tags" Target="tags/tag1.xml"/><Relationship Id="rId40" Type="http://schemas.openxmlformats.org/officeDocument/2006/relationships/theme" Target="theme/theme1.xml"/><Relationship Id="rId5" Type="http://schemas.openxmlformats.org/officeDocument/2006/relationships/customXml" Target="../customXml/item5.xml"/><Relationship Id="rId15" Type="http://schemas.openxmlformats.org/officeDocument/2006/relationships/customXml" Target="../customXml/item15.xml"/><Relationship Id="rId23" Type="http://schemas.openxmlformats.org/officeDocument/2006/relationships/slide" Target="slides/slide6.xml"/><Relationship Id="rId28" Type="http://schemas.openxmlformats.org/officeDocument/2006/relationships/slide" Target="slides/slide11.xml"/><Relationship Id="rId36" Type="http://schemas.openxmlformats.org/officeDocument/2006/relationships/handoutMaster" Target="handoutMasters/handoutMaster1.xml"/><Relationship Id="rId10" Type="http://schemas.openxmlformats.org/officeDocument/2006/relationships/customXml" Target="../customXml/item10.xml"/><Relationship Id="rId19" Type="http://schemas.openxmlformats.org/officeDocument/2006/relationships/slide" Target="slides/slide2.xml"/><Relationship Id="rId31"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customXml" Target="../customXml/item14.xml"/><Relationship Id="rId22" Type="http://schemas.openxmlformats.org/officeDocument/2006/relationships/slide" Target="slides/slide5.xml"/><Relationship Id="rId27" Type="http://schemas.openxmlformats.org/officeDocument/2006/relationships/slide" Target="slides/slide10.xml"/><Relationship Id="rId30" Type="http://schemas.openxmlformats.org/officeDocument/2006/relationships/slide" Target="slides/slide13.xml"/><Relationship Id="rId35" Type="http://schemas.openxmlformats.org/officeDocument/2006/relationships/notesMaster" Target="notesMasters/notesMaster1.xml"/><Relationship Id="rId8" Type="http://schemas.openxmlformats.org/officeDocument/2006/relationships/customXml" Target="../customXml/item8.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slideMaster" Target="slideMasters/slideMaster1.xml"/><Relationship Id="rId25" Type="http://schemas.openxmlformats.org/officeDocument/2006/relationships/slide" Target="slides/slide8.xml"/><Relationship Id="rId33" Type="http://schemas.openxmlformats.org/officeDocument/2006/relationships/slide" Target="slides/slide16.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349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0" hangingPunct="0">
              <a:spcBef>
                <a:spcPct val="0"/>
              </a:spcBef>
              <a:defRPr sz="1200"/>
            </a:lvl1pPr>
          </a:lstStyle>
          <a:p>
            <a:endParaRPr lang="da-DK" dirty="0">
              <a:latin typeface="Arial" panose="020B0604020202020204" pitchFamily="34" charset="0"/>
            </a:endParaRPr>
          </a:p>
        </p:txBody>
      </p:sp>
      <p:sp>
        <p:nvSpPr>
          <p:cNvPr id="63491" name="Rectangle 3"/>
          <p:cNvSpPr>
            <a:spLocks noGrp="1" noChangeArrowheads="1"/>
          </p:cNvSpPr>
          <p:nvPr>
            <p:ph type="dt" sz="quarter"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0" hangingPunct="0">
              <a:spcBef>
                <a:spcPct val="0"/>
              </a:spcBef>
              <a:defRPr sz="1200"/>
            </a:lvl1pPr>
          </a:lstStyle>
          <a:p>
            <a:endParaRPr lang="da-DK" dirty="0">
              <a:latin typeface="Arial" panose="020B0604020202020204" pitchFamily="34" charset="0"/>
            </a:endParaRPr>
          </a:p>
        </p:txBody>
      </p:sp>
      <p:sp>
        <p:nvSpPr>
          <p:cNvPr id="63492" name="Rectangle 4"/>
          <p:cNvSpPr>
            <a:spLocks noGrp="1" noChangeArrowheads="1"/>
          </p:cNvSpPr>
          <p:nvPr>
            <p:ph type="ftr" sz="quarter" idx="2"/>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0" hangingPunct="0">
              <a:spcBef>
                <a:spcPct val="0"/>
              </a:spcBef>
              <a:defRPr sz="1200"/>
            </a:lvl1pPr>
          </a:lstStyle>
          <a:p>
            <a:endParaRPr lang="da-DK" dirty="0">
              <a:latin typeface="Arial" panose="020B0604020202020204" pitchFamily="34" charset="0"/>
            </a:endParaRPr>
          </a:p>
        </p:txBody>
      </p:sp>
      <p:sp>
        <p:nvSpPr>
          <p:cNvPr id="63493" name="Rectangle 5"/>
          <p:cNvSpPr>
            <a:spLocks noGrp="1" noChangeArrowheads="1"/>
          </p:cNvSpPr>
          <p:nvPr>
            <p:ph type="sldNum" sz="quarter" idx="3"/>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0" hangingPunct="0">
              <a:spcBef>
                <a:spcPct val="0"/>
              </a:spcBef>
              <a:defRPr sz="1200"/>
            </a:lvl1pPr>
          </a:lstStyle>
          <a:p>
            <a:fld id="{491ECFBD-4A0D-4BCF-98A8-E205F44719BF}" type="slidenum">
              <a:rPr lang="da-DK" smtClean="0">
                <a:latin typeface="Arial" panose="020B0604020202020204" pitchFamily="34" charset="0"/>
              </a:rPr>
              <a:pPr/>
              <a:t>‹Nº›</a:t>
            </a:fld>
            <a:endParaRPr lang="da-DK" dirty="0">
              <a:latin typeface="Arial" panose="020B0604020202020204" pitchFamily="34" charset="0"/>
            </a:endParaRPr>
          </a:p>
        </p:txBody>
      </p:sp>
    </p:spTree>
    <p:extLst>
      <p:ext uri="{BB962C8B-B14F-4D97-AF65-F5344CB8AC3E}">
        <p14:creationId xmlns:p14="http://schemas.microsoft.com/office/powerpoint/2010/main" val="137280994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2.png>
</file>

<file path=ppt/media/image3.png>
</file>

<file path=ppt/media/image4.png>
</file>

<file path=ppt/media/image5.jpeg>
</file>

<file path=ppt/media/image6.jpe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eaLnBrk="0" hangingPunct="0">
              <a:spcBef>
                <a:spcPct val="0"/>
              </a:spcBef>
              <a:defRPr sz="1200">
                <a:latin typeface="Arial" panose="020B0604020202020204" pitchFamily="34" charset="0"/>
              </a:defRPr>
            </a:lvl1pPr>
          </a:lstStyle>
          <a:p>
            <a:endParaRPr lang="da-DK" dirty="0"/>
          </a:p>
        </p:txBody>
      </p:sp>
      <p:sp>
        <p:nvSpPr>
          <p:cNvPr id="3075" name="Rectangle 3"/>
          <p:cNvSpPr>
            <a:spLocks noGrp="1" noChangeArrowheads="1"/>
          </p:cNvSpPr>
          <p:nvPr>
            <p:ph type="dt" idx="1"/>
          </p:nvPr>
        </p:nvSpPr>
        <p:spPr bwMode="auto">
          <a:xfrm>
            <a:off x="388620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r" eaLnBrk="0" hangingPunct="0">
              <a:spcBef>
                <a:spcPct val="0"/>
              </a:spcBef>
              <a:defRPr sz="1200">
                <a:latin typeface="Arial" panose="020B0604020202020204" pitchFamily="34" charset="0"/>
              </a:defRPr>
            </a:lvl1pPr>
          </a:lstStyle>
          <a:p>
            <a:endParaRPr lang="da-DK" dirty="0"/>
          </a:p>
        </p:txBody>
      </p:sp>
      <p:sp>
        <p:nvSpPr>
          <p:cNvPr id="3076" name="Rectangle 4"/>
          <p:cNvSpPr>
            <a:spLocks noGrp="1" noRot="1" noChangeAspect="1" noChangeArrowheads="1" noTextEdit="1"/>
          </p:cNvSpPr>
          <p:nvPr>
            <p:ph type="sldImg" idx="2"/>
          </p:nvPr>
        </p:nvSpPr>
        <p:spPr bwMode="auto">
          <a:xfrm>
            <a:off x="382588" y="685800"/>
            <a:ext cx="6092825"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077" name="Rectangle 5"/>
          <p:cNvSpPr>
            <a:spLocks noGrp="1" noChangeArrowheads="1"/>
          </p:cNvSpPr>
          <p:nvPr>
            <p:ph type="body" sz="quarter" idx="3"/>
          </p:nvPr>
        </p:nvSpPr>
        <p:spPr bwMode="auto">
          <a:xfrm>
            <a:off x="914400" y="4343400"/>
            <a:ext cx="5029200"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da-DK" dirty="0" err="1"/>
              <a:t>Click</a:t>
            </a:r>
            <a:r>
              <a:rPr lang="da-DK" dirty="0"/>
              <a:t> to </a:t>
            </a:r>
            <a:r>
              <a:rPr lang="da-DK" dirty="0" err="1"/>
              <a:t>edit</a:t>
            </a:r>
            <a:r>
              <a:rPr lang="da-DK" dirty="0"/>
              <a:t> Master </a:t>
            </a:r>
            <a:r>
              <a:rPr lang="da-DK" dirty="0" err="1"/>
              <a:t>text</a:t>
            </a:r>
            <a:r>
              <a:rPr lang="da-DK" dirty="0"/>
              <a:t> </a:t>
            </a:r>
            <a:r>
              <a:rPr lang="da-DK" dirty="0" err="1"/>
              <a:t>styles</a:t>
            </a:r>
            <a:endParaRPr lang="da-DK" dirty="0"/>
          </a:p>
          <a:p>
            <a:pPr lvl="1"/>
            <a:r>
              <a:rPr lang="da-DK" dirty="0"/>
              <a:t>Second </a:t>
            </a:r>
            <a:r>
              <a:rPr lang="da-DK" dirty="0" err="1"/>
              <a:t>level</a:t>
            </a:r>
            <a:endParaRPr lang="da-DK" dirty="0"/>
          </a:p>
          <a:p>
            <a:pPr lvl="2"/>
            <a:r>
              <a:rPr lang="da-DK" dirty="0"/>
              <a:t>Third </a:t>
            </a:r>
            <a:r>
              <a:rPr lang="da-DK" dirty="0" err="1"/>
              <a:t>level</a:t>
            </a:r>
            <a:endParaRPr lang="da-DK" dirty="0"/>
          </a:p>
          <a:p>
            <a:pPr lvl="3"/>
            <a:r>
              <a:rPr lang="da-DK" dirty="0" err="1"/>
              <a:t>Fourth</a:t>
            </a:r>
            <a:r>
              <a:rPr lang="da-DK" dirty="0"/>
              <a:t> </a:t>
            </a:r>
            <a:r>
              <a:rPr lang="da-DK" dirty="0" err="1"/>
              <a:t>level</a:t>
            </a:r>
            <a:endParaRPr lang="da-DK" dirty="0"/>
          </a:p>
          <a:p>
            <a:pPr lvl="4"/>
            <a:r>
              <a:rPr lang="da-DK" dirty="0"/>
              <a:t>Fifth </a:t>
            </a:r>
            <a:r>
              <a:rPr lang="da-DK" dirty="0" err="1"/>
              <a:t>level</a:t>
            </a:r>
            <a:endParaRPr lang="da-DK" dirty="0"/>
          </a:p>
        </p:txBody>
      </p:sp>
      <p:sp>
        <p:nvSpPr>
          <p:cNvPr id="3078" name="Rectangle 6"/>
          <p:cNvSpPr>
            <a:spLocks noGrp="1" noChangeArrowheads="1"/>
          </p:cNvSpPr>
          <p:nvPr>
            <p:ph type="ftr" sz="quarter" idx="4"/>
          </p:nvPr>
        </p:nvSpPr>
        <p:spPr bwMode="auto">
          <a:xfrm>
            <a:off x="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eaLnBrk="0" hangingPunct="0">
              <a:spcBef>
                <a:spcPct val="0"/>
              </a:spcBef>
              <a:defRPr sz="1200">
                <a:latin typeface="Arial" panose="020B0604020202020204" pitchFamily="34" charset="0"/>
              </a:defRPr>
            </a:lvl1pPr>
          </a:lstStyle>
          <a:p>
            <a:endParaRPr lang="da-DK" dirty="0"/>
          </a:p>
        </p:txBody>
      </p:sp>
      <p:sp>
        <p:nvSpPr>
          <p:cNvPr id="3079" name="Rectangle 7"/>
          <p:cNvSpPr>
            <a:spLocks noGrp="1" noChangeArrowheads="1"/>
          </p:cNvSpPr>
          <p:nvPr>
            <p:ph type="sldNum" sz="quarter" idx="5"/>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lgn="r" eaLnBrk="0" hangingPunct="0">
              <a:spcBef>
                <a:spcPct val="0"/>
              </a:spcBef>
              <a:defRPr sz="1200">
                <a:latin typeface="Arial" panose="020B0604020202020204" pitchFamily="34" charset="0"/>
              </a:defRPr>
            </a:lvl1pPr>
          </a:lstStyle>
          <a:p>
            <a:fld id="{C734BB09-483B-4C4B-A5A4-C02A22055B01}" type="slidenum">
              <a:rPr lang="da-DK" smtClean="0"/>
              <a:pPr/>
              <a:t>‹Nº›</a:t>
            </a:fld>
            <a:endParaRPr lang="da-DK" dirty="0"/>
          </a:p>
        </p:txBody>
      </p:sp>
    </p:spTree>
    <p:extLst>
      <p:ext uri="{BB962C8B-B14F-4D97-AF65-F5344CB8AC3E}">
        <p14:creationId xmlns:p14="http://schemas.microsoft.com/office/powerpoint/2010/main" val="1277836070"/>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1pPr>
    <a:lvl2pPr marL="4572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2pPr>
    <a:lvl3pPr marL="9144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3pPr>
    <a:lvl4pPr marL="13716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4pPr>
    <a:lvl5pPr marL="18288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734BB09-483B-4C4B-A5A4-C02A22055B01}" type="slidenum">
              <a:rPr lang="da-DK" smtClean="0"/>
              <a:pPr/>
              <a:t>1</a:t>
            </a:fld>
            <a:endParaRPr lang="da-DK" dirty="0"/>
          </a:p>
        </p:txBody>
      </p:sp>
    </p:spTree>
    <p:extLst>
      <p:ext uri="{BB962C8B-B14F-4D97-AF65-F5344CB8AC3E}">
        <p14:creationId xmlns:p14="http://schemas.microsoft.com/office/powerpoint/2010/main" val="605239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Hi, I am </a:t>
            </a:r>
            <a:r>
              <a:rPr lang="es-ES" dirty="0" err="1"/>
              <a:t>Maria</a:t>
            </a:r>
            <a:r>
              <a:rPr lang="es-ES" dirty="0"/>
              <a:t> and I am </a:t>
            </a:r>
            <a:r>
              <a:rPr lang="es-ES" dirty="0" err="1"/>
              <a:t>going</a:t>
            </a:r>
            <a:r>
              <a:rPr lang="es-ES" dirty="0"/>
              <a:t> </a:t>
            </a:r>
            <a:r>
              <a:rPr lang="es-ES" dirty="0" err="1"/>
              <a:t>to</a:t>
            </a:r>
            <a:r>
              <a:rPr lang="es-ES" dirty="0"/>
              <a:t> </a:t>
            </a:r>
            <a:r>
              <a:rPr lang="es-ES" dirty="0" err="1"/>
              <a:t>present</a:t>
            </a:r>
            <a:r>
              <a:rPr lang="es-ES" dirty="0"/>
              <a:t> </a:t>
            </a:r>
            <a:r>
              <a:rPr lang="es-ES" dirty="0" err="1"/>
              <a:t>my</a:t>
            </a:r>
            <a:r>
              <a:rPr lang="es-ES" dirty="0"/>
              <a:t> master </a:t>
            </a:r>
            <a:r>
              <a:rPr lang="es-ES" dirty="0" err="1"/>
              <a:t>thesis</a:t>
            </a:r>
            <a:r>
              <a:rPr lang="es-ES" dirty="0"/>
              <a:t> </a:t>
            </a:r>
            <a:r>
              <a:rPr lang="es-ES" dirty="0" err="1"/>
              <a:t>topic</a:t>
            </a:r>
            <a:r>
              <a:rPr lang="es-ES" dirty="0"/>
              <a:t>: </a:t>
            </a:r>
            <a:r>
              <a:rPr lang="es-ES" dirty="0" err="1"/>
              <a:t>Evolution</a:t>
            </a:r>
            <a:r>
              <a:rPr lang="es-ES" dirty="0"/>
              <a:t> </a:t>
            </a:r>
            <a:r>
              <a:rPr lang="es-ES" dirty="0" err="1"/>
              <a:t>of</a:t>
            </a:r>
            <a:r>
              <a:rPr lang="es-ES" dirty="0"/>
              <a:t> </a:t>
            </a:r>
            <a:r>
              <a:rPr lang="es-ES" dirty="0" err="1"/>
              <a:t>blade</a:t>
            </a:r>
            <a:r>
              <a:rPr lang="es-ES" dirty="0"/>
              <a:t> </a:t>
            </a:r>
            <a:r>
              <a:rPr lang="es-ES" dirty="0" err="1"/>
              <a:t>cracks</a:t>
            </a:r>
            <a:r>
              <a:rPr lang="es-ES" dirty="0"/>
              <a:t> </a:t>
            </a:r>
            <a:r>
              <a:rPr lang="es-ES" dirty="0" err="1"/>
              <a:t>with</a:t>
            </a:r>
            <a:r>
              <a:rPr lang="es-ES" dirty="0"/>
              <a:t> </a:t>
            </a:r>
            <a:r>
              <a:rPr lang="es-ES" dirty="0" err="1"/>
              <a:t>wind</a:t>
            </a:r>
            <a:r>
              <a:rPr lang="es-ES" dirty="0"/>
              <a:t> turbine </a:t>
            </a:r>
            <a:r>
              <a:rPr lang="es-ES" dirty="0" err="1"/>
              <a:t>simulation</a:t>
            </a:r>
            <a:r>
              <a:rPr lang="es-ES" dirty="0"/>
              <a:t> tolos (</a:t>
            </a:r>
            <a:r>
              <a:rPr lang="es-ES" dirty="0" err="1"/>
              <a:t>this</a:t>
            </a:r>
            <a:r>
              <a:rPr lang="es-ES" dirty="0"/>
              <a:t> </a:t>
            </a:r>
            <a:r>
              <a:rPr lang="es-ES" dirty="0" err="1"/>
              <a:t>is</a:t>
            </a:r>
            <a:r>
              <a:rPr lang="es-ES" dirty="0"/>
              <a:t> a provisional titile, </a:t>
            </a:r>
            <a:r>
              <a:rPr lang="es-ES" dirty="0" err="1"/>
              <a:t>it</a:t>
            </a:r>
            <a:r>
              <a:rPr lang="es-ES" dirty="0"/>
              <a:t> </a:t>
            </a:r>
            <a:r>
              <a:rPr lang="es-ES" dirty="0" err="1"/>
              <a:t>needs</a:t>
            </a:r>
            <a:r>
              <a:rPr lang="es-ES" dirty="0"/>
              <a:t> </a:t>
            </a:r>
            <a:r>
              <a:rPr lang="es-ES" dirty="0" err="1"/>
              <a:t>to</a:t>
            </a:r>
            <a:r>
              <a:rPr lang="es-ES" dirty="0"/>
              <a:t> be </a:t>
            </a:r>
            <a:r>
              <a:rPr lang="es-ES" dirty="0" err="1"/>
              <a:t>discussed</a:t>
            </a:r>
            <a:r>
              <a:rPr lang="es-ES" dirty="0"/>
              <a:t>)</a:t>
            </a:r>
          </a:p>
        </p:txBody>
      </p:sp>
      <p:sp>
        <p:nvSpPr>
          <p:cNvPr id="4" name="Marcador de número de diapositiva 3"/>
          <p:cNvSpPr>
            <a:spLocks noGrp="1"/>
          </p:cNvSpPr>
          <p:nvPr>
            <p:ph type="sldNum" sz="quarter" idx="5"/>
          </p:nvPr>
        </p:nvSpPr>
        <p:spPr/>
        <p:txBody>
          <a:bodyPr/>
          <a:lstStyle/>
          <a:p>
            <a:fld id="{C734BB09-483B-4C4B-A5A4-C02A22055B01}" type="slidenum">
              <a:rPr lang="da-DK" smtClean="0"/>
              <a:pPr/>
              <a:t>2</a:t>
            </a:fld>
            <a:endParaRPr lang="da-DK" dirty="0"/>
          </a:p>
        </p:txBody>
      </p:sp>
    </p:spTree>
    <p:extLst>
      <p:ext uri="{BB962C8B-B14F-4D97-AF65-F5344CB8AC3E}">
        <p14:creationId xmlns:p14="http://schemas.microsoft.com/office/powerpoint/2010/main" val="3560207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err="1"/>
              <a:t>First</a:t>
            </a:r>
            <a:r>
              <a:rPr lang="es-ES" dirty="0"/>
              <a:t> </a:t>
            </a:r>
            <a:r>
              <a:rPr lang="es-ES" dirty="0" err="1"/>
              <a:t>of</a:t>
            </a:r>
            <a:r>
              <a:rPr lang="es-ES" dirty="0"/>
              <a:t> </a:t>
            </a:r>
            <a:r>
              <a:rPr lang="es-ES" dirty="0" err="1"/>
              <a:t>all</a:t>
            </a:r>
            <a:r>
              <a:rPr lang="es-ES" dirty="0"/>
              <a:t>, I am </a:t>
            </a:r>
            <a:r>
              <a:rPr lang="es-ES" dirty="0" err="1"/>
              <a:t>going</a:t>
            </a:r>
            <a:r>
              <a:rPr lang="es-ES" dirty="0"/>
              <a:t> </a:t>
            </a:r>
            <a:r>
              <a:rPr lang="es-ES" dirty="0" err="1"/>
              <a:t>to</a:t>
            </a:r>
            <a:r>
              <a:rPr lang="es-ES" dirty="0"/>
              <a:t> introduce </a:t>
            </a:r>
            <a:r>
              <a:rPr lang="es-ES" dirty="0" err="1"/>
              <a:t>the</a:t>
            </a:r>
            <a:r>
              <a:rPr lang="es-ES" dirty="0"/>
              <a:t> </a:t>
            </a:r>
            <a:r>
              <a:rPr lang="es-ES" dirty="0" err="1"/>
              <a:t>topic</a:t>
            </a:r>
            <a:r>
              <a:rPr lang="es-ES" dirty="0"/>
              <a:t> and </a:t>
            </a:r>
            <a:r>
              <a:rPr lang="es-ES" dirty="0" err="1"/>
              <a:t>the</a:t>
            </a:r>
            <a:r>
              <a:rPr lang="es-ES" dirty="0"/>
              <a:t> </a:t>
            </a:r>
            <a:r>
              <a:rPr lang="es-ES" dirty="0" err="1"/>
              <a:t>context</a:t>
            </a:r>
            <a:r>
              <a:rPr lang="es-ES" dirty="0"/>
              <a:t> </a:t>
            </a:r>
            <a:r>
              <a:rPr lang="es-ES" dirty="0" err="1"/>
              <a:t>of</a:t>
            </a:r>
            <a:r>
              <a:rPr lang="es-ES" dirty="0"/>
              <a:t> </a:t>
            </a:r>
            <a:r>
              <a:rPr lang="es-ES" dirty="0" err="1"/>
              <a:t>my</a:t>
            </a:r>
            <a:r>
              <a:rPr lang="es-ES" dirty="0"/>
              <a:t> Project, </a:t>
            </a:r>
            <a:r>
              <a:rPr lang="es-ES" dirty="0" err="1"/>
              <a:t>then</a:t>
            </a:r>
            <a:r>
              <a:rPr lang="es-ES" dirty="0"/>
              <a:t> I </a:t>
            </a:r>
            <a:r>
              <a:rPr lang="es-ES" dirty="0" err="1"/>
              <a:t>will</a:t>
            </a:r>
            <a:r>
              <a:rPr lang="es-ES" dirty="0"/>
              <a:t> </a:t>
            </a:r>
            <a:r>
              <a:rPr lang="es-ES" dirty="0" err="1"/>
              <a:t>outline</a:t>
            </a:r>
            <a:r>
              <a:rPr lang="es-ES" dirty="0"/>
              <a:t> </a:t>
            </a:r>
            <a:r>
              <a:rPr lang="es-ES" dirty="0" err="1"/>
              <a:t>the</a:t>
            </a:r>
            <a:r>
              <a:rPr lang="es-ES" dirty="0"/>
              <a:t> </a:t>
            </a:r>
            <a:r>
              <a:rPr lang="es-ES" dirty="0" err="1"/>
              <a:t>purpose</a:t>
            </a:r>
            <a:r>
              <a:rPr lang="es-ES" dirty="0"/>
              <a:t> </a:t>
            </a:r>
            <a:r>
              <a:rPr lang="es-ES" dirty="0" err="1"/>
              <a:t>of</a:t>
            </a:r>
            <a:r>
              <a:rPr lang="es-ES" dirty="0"/>
              <a:t> </a:t>
            </a:r>
            <a:r>
              <a:rPr lang="es-ES" dirty="0" err="1"/>
              <a:t>this</a:t>
            </a:r>
            <a:r>
              <a:rPr lang="es-ES" dirty="0"/>
              <a:t> meeting and I </a:t>
            </a:r>
            <a:r>
              <a:rPr lang="es-ES" dirty="0" err="1"/>
              <a:t>will</a:t>
            </a:r>
            <a:r>
              <a:rPr lang="es-ES" dirty="0"/>
              <a:t> </a:t>
            </a:r>
            <a:r>
              <a:rPr lang="es-ES" dirty="0" err="1"/>
              <a:t>discuss</a:t>
            </a:r>
            <a:r>
              <a:rPr lang="es-ES" dirty="0"/>
              <a:t> </a:t>
            </a:r>
            <a:r>
              <a:rPr lang="es-ES" dirty="0" err="1"/>
              <a:t>the</a:t>
            </a:r>
            <a:r>
              <a:rPr lang="es-ES" dirty="0"/>
              <a:t> </a:t>
            </a:r>
            <a:r>
              <a:rPr lang="es-ES" dirty="0" err="1"/>
              <a:t>results</a:t>
            </a:r>
            <a:r>
              <a:rPr lang="es-ES" dirty="0"/>
              <a:t> </a:t>
            </a:r>
            <a:r>
              <a:rPr lang="es-ES" dirty="0" err="1"/>
              <a:t>obtained</a:t>
            </a:r>
            <a:r>
              <a:rPr lang="es-ES" dirty="0"/>
              <a:t> </a:t>
            </a:r>
            <a:r>
              <a:rPr lang="es-ES" dirty="0" err="1"/>
              <a:t>during</a:t>
            </a:r>
            <a:r>
              <a:rPr lang="es-ES" dirty="0"/>
              <a:t> </a:t>
            </a:r>
            <a:r>
              <a:rPr lang="es-ES" dirty="0" err="1"/>
              <a:t>these</a:t>
            </a:r>
            <a:r>
              <a:rPr lang="es-ES" dirty="0"/>
              <a:t> </a:t>
            </a:r>
            <a:r>
              <a:rPr lang="es-ES" dirty="0" err="1"/>
              <a:t>past</a:t>
            </a:r>
            <a:r>
              <a:rPr lang="es-ES" dirty="0"/>
              <a:t> </a:t>
            </a:r>
            <a:r>
              <a:rPr lang="es-ES" dirty="0" err="1"/>
              <a:t>weeks</a:t>
            </a:r>
            <a:r>
              <a:rPr lang="es-ES" dirty="0"/>
              <a:t>. </a:t>
            </a:r>
            <a:r>
              <a:rPr lang="es-ES" dirty="0" err="1"/>
              <a:t>Afterwards</a:t>
            </a:r>
            <a:r>
              <a:rPr lang="es-ES" dirty="0"/>
              <a:t>, I </a:t>
            </a:r>
            <a:r>
              <a:rPr lang="es-ES" dirty="0" err="1"/>
              <a:t>will</a:t>
            </a:r>
            <a:r>
              <a:rPr lang="es-ES" dirty="0"/>
              <a:t> </a:t>
            </a:r>
            <a:r>
              <a:rPr lang="es-ES" dirty="0" err="1"/>
              <a:t>state</a:t>
            </a:r>
            <a:r>
              <a:rPr lang="es-ES" dirty="0"/>
              <a:t> </a:t>
            </a:r>
            <a:r>
              <a:rPr lang="es-ES" dirty="0" err="1"/>
              <a:t>what</a:t>
            </a:r>
            <a:r>
              <a:rPr lang="es-ES" dirty="0"/>
              <a:t> I </a:t>
            </a:r>
            <a:r>
              <a:rPr lang="es-ES" dirty="0" err="1"/>
              <a:t>would</a:t>
            </a:r>
            <a:r>
              <a:rPr lang="es-ES" dirty="0"/>
              <a:t> </a:t>
            </a:r>
            <a:r>
              <a:rPr lang="es-ES" dirty="0" err="1"/>
              <a:t>like</a:t>
            </a:r>
            <a:r>
              <a:rPr lang="es-ES" dirty="0"/>
              <a:t> </a:t>
            </a:r>
            <a:r>
              <a:rPr lang="es-ES" dirty="0" err="1"/>
              <a:t>the</a:t>
            </a:r>
            <a:r>
              <a:rPr lang="es-ES" dirty="0"/>
              <a:t> </a:t>
            </a:r>
            <a:r>
              <a:rPr lang="es-ES" dirty="0" err="1"/>
              <a:t>outcome</a:t>
            </a:r>
            <a:r>
              <a:rPr lang="es-ES" dirty="0"/>
              <a:t> </a:t>
            </a:r>
            <a:r>
              <a:rPr lang="es-ES" dirty="0" err="1"/>
              <a:t>of</a:t>
            </a:r>
            <a:r>
              <a:rPr lang="es-ES" dirty="0"/>
              <a:t> </a:t>
            </a:r>
            <a:r>
              <a:rPr lang="es-ES" dirty="0" err="1"/>
              <a:t>the</a:t>
            </a:r>
            <a:r>
              <a:rPr lang="es-ES" dirty="0"/>
              <a:t> meeting </a:t>
            </a:r>
            <a:r>
              <a:rPr lang="es-ES" dirty="0" err="1"/>
              <a:t>to</a:t>
            </a:r>
            <a:r>
              <a:rPr lang="es-ES" dirty="0"/>
              <a:t> be, and </a:t>
            </a:r>
            <a:r>
              <a:rPr lang="es-ES" dirty="0" err="1"/>
              <a:t>finally</a:t>
            </a:r>
            <a:r>
              <a:rPr lang="es-ES" dirty="0"/>
              <a:t> I </a:t>
            </a:r>
            <a:r>
              <a:rPr lang="es-ES" dirty="0" err="1"/>
              <a:t>will</a:t>
            </a:r>
            <a:r>
              <a:rPr lang="es-ES" dirty="0"/>
              <a:t> </a:t>
            </a:r>
            <a:r>
              <a:rPr lang="es-ES" dirty="0" err="1"/>
              <a:t>suggest</a:t>
            </a:r>
            <a:r>
              <a:rPr lang="es-ES" dirty="0"/>
              <a:t> a </a:t>
            </a:r>
            <a:r>
              <a:rPr lang="es-ES" dirty="0" err="1"/>
              <a:t>couple</a:t>
            </a:r>
            <a:r>
              <a:rPr lang="es-ES" dirty="0"/>
              <a:t> </a:t>
            </a:r>
            <a:r>
              <a:rPr lang="es-ES" dirty="0" err="1"/>
              <a:t>of</a:t>
            </a:r>
            <a:r>
              <a:rPr lang="es-ES" dirty="0"/>
              <a:t> </a:t>
            </a:r>
            <a:r>
              <a:rPr lang="es-ES" dirty="0" err="1"/>
              <a:t>things</a:t>
            </a:r>
            <a:r>
              <a:rPr lang="es-ES" dirty="0"/>
              <a:t> I </a:t>
            </a:r>
            <a:r>
              <a:rPr lang="es-ES" dirty="0" err="1"/>
              <a:t>could</a:t>
            </a:r>
            <a:r>
              <a:rPr lang="es-ES" dirty="0"/>
              <a:t> continue </a:t>
            </a:r>
            <a:r>
              <a:rPr lang="es-ES" dirty="0" err="1"/>
              <a:t>working</a:t>
            </a:r>
            <a:r>
              <a:rPr lang="es-ES" dirty="0"/>
              <a:t> </a:t>
            </a:r>
            <a:r>
              <a:rPr lang="es-ES" dirty="0" err="1"/>
              <a:t>until</a:t>
            </a:r>
            <a:r>
              <a:rPr lang="es-ES" dirty="0"/>
              <a:t> </a:t>
            </a:r>
            <a:r>
              <a:rPr lang="es-ES" dirty="0" err="1"/>
              <a:t>the</a:t>
            </a:r>
            <a:r>
              <a:rPr lang="es-ES" dirty="0"/>
              <a:t> </a:t>
            </a:r>
            <a:r>
              <a:rPr lang="es-ES" dirty="0" err="1"/>
              <a:t>next</a:t>
            </a:r>
            <a:r>
              <a:rPr lang="es-ES" dirty="0"/>
              <a:t> meeting.</a:t>
            </a:r>
          </a:p>
        </p:txBody>
      </p:sp>
      <p:sp>
        <p:nvSpPr>
          <p:cNvPr id="4" name="Marcador de número de diapositiva 3"/>
          <p:cNvSpPr>
            <a:spLocks noGrp="1"/>
          </p:cNvSpPr>
          <p:nvPr>
            <p:ph type="sldNum" sz="quarter" idx="5"/>
          </p:nvPr>
        </p:nvSpPr>
        <p:spPr/>
        <p:txBody>
          <a:bodyPr/>
          <a:lstStyle/>
          <a:p>
            <a:fld id="{C734BB09-483B-4C4B-A5A4-C02A22055B01}" type="slidenum">
              <a:rPr lang="da-DK" smtClean="0"/>
              <a:pPr/>
              <a:t>3</a:t>
            </a:fld>
            <a:endParaRPr lang="da-DK" dirty="0"/>
          </a:p>
        </p:txBody>
      </p:sp>
    </p:spTree>
    <p:extLst>
      <p:ext uri="{BB962C8B-B14F-4D97-AF65-F5344CB8AC3E}">
        <p14:creationId xmlns:p14="http://schemas.microsoft.com/office/powerpoint/2010/main" val="40969676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sz="1800" dirty="0">
                <a:effectLst/>
                <a:latin typeface="Arial" panose="020B0604020202020204" pitchFamily="34" charset="0"/>
                <a:ea typeface="Arial" panose="020B0604020202020204" pitchFamily="34" charset="0"/>
                <a:cs typeface="Verdana" panose="020B0604030504040204" pitchFamily="34" charset="0"/>
              </a:rPr>
              <a:t>Wind turbines are exposed to external conditions that can deteriorate its performance. In the aeroelastic context of a wind turbine, both the aerodynamic forces and the structural flexibility influence each other. The aerodynamic forces can make the blades suffer deformations and fractures may occur, and these deformations change the aerodynamic forces.</a:t>
            </a:r>
            <a:endParaRPr lang="es-ES" dirty="0"/>
          </a:p>
        </p:txBody>
      </p:sp>
      <p:sp>
        <p:nvSpPr>
          <p:cNvPr id="4" name="Marcador de número de diapositiva 3"/>
          <p:cNvSpPr>
            <a:spLocks noGrp="1"/>
          </p:cNvSpPr>
          <p:nvPr>
            <p:ph type="sldNum" sz="quarter" idx="5"/>
          </p:nvPr>
        </p:nvSpPr>
        <p:spPr/>
        <p:txBody>
          <a:bodyPr/>
          <a:lstStyle/>
          <a:p>
            <a:fld id="{C734BB09-483B-4C4B-A5A4-C02A22055B01}" type="slidenum">
              <a:rPr lang="da-DK" smtClean="0"/>
              <a:pPr/>
              <a:t>5</a:t>
            </a:fld>
            <a:endParaRPr lang="da-DK" dirty="0"/>
          </a:p>
        </p:txBody>
      </p:sp>
    </p:spTree>
    <p:extLst>
      <p:ext uri="{BB962C8B-B14F-4D97-AF65-F5344CB8AC3E}">
        <p14:creationId xmlns:p14="http://schemas.microsoft.com/office/powerpoint/2010/main" val="35088596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800" dirty="0">
                <a:effectLst/>
                <a:latin typeface="Arial" panose="020B0604020202020204" pitchFamily="34" charset="0"/>
                <a:ea typeface="Arial" panose="020B0604020202020204" pitchFamily="34" charset="0"/>
                <a:cs typeface="Verdana" panose="020B0604030504040204" pitchFamily="34" charset="0"/>
              </a:rPr>
              <a:t>3 </a:t>
            </a:r>
            <a:r>
              <a:rPr lang="en-US" sz="1800" dirty="0" err="1">
                <a:effectLst/>
                <a:latin typeface="Arial" panose="020B0604020202020204" pitchFamily="34" charset="0"/>
                <a:ea typeface="Arial" panose="020B0604020202020204" pitchFamily="34" charset="0"/>
                <a:cs typeface="Verdana" panose="020B0604030504040204" pitchFamily="34" charset="0"/>
              </a:rPr>
              <a:t>softwares</a:t>
            </a:r>
            <a:r>
              <a:rPr lang="en-US" sz="1800" dirty="0">
                <a:effectLst/>
                <a:latin typeface="Arial" panose="020B0604020202020204" pitchFamily="34" charset="0"/>
                <a:ea typeface="Arial" panose="020B0604020202020204" pitchFamily="34" charset="0"/>
                <a:cs typeface="Verdana" panose="020B0604030504040204" pitchFamily="34" charset="0"/>
              </a:rPr>
              <a:t> will be used to study the evolution of cracks that may appear in the blades due to the change in aerodynamic forces. Using the HAWC2 software, an aeroelastic wind turbine simulation tool, the aerodynamic forces are calculated and will be used in the ABAQUS software to calculate the deformation of the material and the new stiffness components, which will be needed again in the HAWC2 software to update the aerodynamic forces. Both </a:t>
            </a:r>
            <a:r>
              <a:rPr lang="en-US" sz="1800" dirty="0" err="1">
                <a:effectLst/>
                <a:latin typeface="Arial" panose="020B0604020202020204" pitchFamily="34" charset="0"/>
                <a:ea typeface="Arial" panose="020B0604020202020204" pitchFamily="34" charset="0"/>
                <a:cs typeface="Verdana" panose="020B0604030504040204" pitchFamily="34" charset="0"/>
              </a:rPr>
              <a:t>softwares</a:t>
            </a:r>
            <a:r>
              <a:rPr lang="en-US" sz="1800" dirty="0">
                <a:effectLst/>
                <a:latin typeface="Arial" panose="020B0604020202020204" pitchFamily="34" charset="0"/>
                <a:ea typeface="Arial" panose="020B0604020202020204" pitchFamily="34" charset="0"/>
                <a:cs typeface="Verdana" panose="020B0604030504040204" pitchFamily="34" charset="0"/>
              </a:rPr>
              <a:t> communicate with each other through MATLAB. A time simulation will be carried out using simultaneously the 3 </a:t>
            </a:r>
            <a:r>
              <a:rPr lang="en-US" sz="1800" dirty="0" err="1">
                <a:effectLst/>
                <a:latin typeface="Arial" panose="020B0604020202020204" pitchFamily="34" charset="0"/>
                <a:ea typeface="Arial" panose="020B0604020202020204" pitchFamily="34" charset="0"/>
                <a:cs typeface="Verdana" panose="020B0604030504040204" pitchFamily="34" charset="0"/>
              </a:rPr>
              <a:t>softwares</a:t>
            </a:r>
            <a:r>
              <a:rPr lang="en-US" sz="1800" dirty="0">
                <a:effectLst/>
                <a:latin typeface="Arial" panose="020B0604020202020204" pitchFamily="34" charset="0"/>
                <a:ea typeface="Arial" panose="020B0604020202020204" pitchFamily="34" charset="0"/>
                <a:cs typeface="Verdana" panose="020B0604030504040204" pitchFamily="34" charset="0"/>
              </a:rPr>
              <a:t> to study the evolution of cracks in the blades under certain external conditions.</a:t>
            </a:r>
            <a:endParaRPr lang="es-ES" sz="1800" dirty="0">
              <a:effectLst/>
              <a:latin typeface="Arial" panose="020B0604020202020204" pitchFamily="34" charset="0"/>
              <a:ea typeface="Arial" panose="020B0604020202020204" pitchFamily="34" charset="0"/>
              <a:cs typeface="Verdana" panose="020B0604030504040204" pitchFamily="34" charset="0"/>
            </a:endParaRPr>
          </a:p>
          <a:p>
            <a:endParaRPr lang="es-ES" dirty="0"/>
          </a:p>
        </p:txBody>
      </p:sp>
      <p:sp>
        <p:nvSpPr>
          <p:cNvPr id="4" name="Marcador de número de diapositiva 3"/>
          <p:cNvSpPr>
            <a:spLocks noGrp="1"/>
          </p:cNvSpPr>
          <p:nvPr>
            <p:ph type="sldNum" sz="quarter" idx="5"/>
          </p:nvPr>
        </p:nvSpPr>
        <p:spPr/>
        <p:txBody>
          <a:bodyPr/>
          <a:lstStyle/>
          <a:p>
            <a:fld id="{C734BB09-483B-4C4B-A5A4-C02A22055B01}" type="slidenum">
              <a:rPr lang="da-DK" smtClean="0"/>
              <a:pPr/>
              <a:t>6</a:t>
            </a:fld>
            <a:endParaRPr lang="da-DK" dirty="0"/>
          </a:p>
        </p:txBody>
      </p:sp>
    </p:spTree>
    <p:extLst>
      <p:ext uri="{BB962C8B-B14F-4D97-AF65-F5344CB8AC3E}">
        <p14:creationId xmlns:p14="http://schemas.microsoft.com/office/powerpoint/2010/main" val="37750623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s-ES" dirty="0" err="1"/>
              <a:t>Check</a:t>
            </a:r>
            <a:r>
              <a:rPr lang="es-ES" dirty="0"/>
              <a:t> </a:t>
            </a:r>
            <a:r>
              <a:rPr lang="es-ES" dirty="0" err="1"/>
              <a:t>how</a:t>
            </a:r>
            <a:r>
              <a:rPr lang="es-ES" dirty="0"/>
              <a:t> </a:t>
            </a:r>
            <a:r>
              <a:rPr lang="es-ES" dirty="0" err="1"/>
              <a:t>the</a:t>
            </a:r>
            <a:r>
              <a:rPr lang="es-ES" dirty="0"/>
              <a:t> .</a:t>
            </a:r>
            <a:r>
              <a:rPr lang="es-ES" dirty="0" err="1"/>
              <a:t>inp</a:t>
            </a:r>
            <a:r>
              <a:rPr lang="es-ES" dirty="0"/>
              <a:t> file looks </a:t>
            </a:r>
            <a:r>
              <a:rPr lang="es-ES" dirty="0" err="1"/>
              <a:t>like</a:t>
            </a:r>
            <a:r>
              <a:rPr lang="es-ES" dirty="0"/>
              <a:t> </a:t>
            </a:r>
            <a:r>
              <a:rPr lang="es-ES" dirty="0" err="1"/>
              <a:t>for</a:t>
            </a:r>
            <a:r>
              <a:rPr lang="es-ES" dirty="0"/>
              <a:t> Dynamic </a:t>
            </a:r>
            <a:r>
              <a:rPr lang="es-ES" dirty="0" err="1"/>
              <a:t>analysis</a:t>
            </a:r>
            <a:endParaRPr lang="es-ES" dirty="0"/>
          </a:p>
          <a:p>
            <a:endParaRPr lang="es-ES" dirty="0"/>
          </a:p>
        </p:txBody>
      </p:sp>
      <p:sp>
        <p:nvSpPr>
          <p:cNvPr id="4" name="Marcador de número de diapositiva 3"/>
          <p:cNvSpPr>
            <a:spLocks noGrp="1"/>
          </p:cNvSpPr>
          <p:nvPr>
            <p:ph type="sldNum" sz="quarter" idx="5"/>
          </p:nvPr>
        </p:nvSpPr>
        <p:spPr/>
        <p:txBody>
          <a:bodyPr/>
          <a:lstStyle/>
          <a:p>
            <a:fld id="{C734BB09-483B-4C4B-A5A4-C02A22055B01}" type="slidenum">
              <a:rPr lang="da-DK" smtClean="0"/>
              <a:pPr/>
              <a:t>8</a:t>
            </a:fld>
            <a:endParaRPr lang="da-DK" dirty="0"/>
          </a:p>
        </p:txBody>
      </p:sp>
    </p:spTree>
    <p:extLst>
      <p:ext uri="{BB962C8B-B14F-4D97-AF65-F5344CB8AC3E}">
        <p14:creationId xmlns:p14="http://schemas.microsoft.com/office/powerpoint/2010/main" val="121549715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ront A">
    <p:bg>
      <p:bgPr>
        <a:solidFill>
          <a:schemeClr val="accent1"/>
        </a:solidFill>
        <a:effectLst/>
      </p:bgPr>
    </p:bg>
    <p:spTree>
      <p:nvGrpSpPr>
        <p:cNvPr id="1" name=""/>
        <p:cNvGrpSpPr/>
        <p:nvPr/>
      </p:nvGrpSpPr>
      <p:grpSpPr>
        <a:xfrm>
          <a:off x="0" y="0"/>
          <a:ext cx="0" cy="0"/>
          <a:chOff x="0" y="0"/>
          <a:chExt cx="0" cy="0"/>
        </a:xfrm>
      </p:grpSpPr>
      <p:sp>
        <p:nvSpPr>
          <p:cNvPr id="2" name="Background"/>
          <p:cNvSpPr/>
          <p:nvPr userDrawn="1"/>
        </p:nvSpPr>
        <p:spPr bwMode="auto">
          <a:xfrm>
            <a:off x="0" y="0"/>
            <a:ext cx="0" cy="0"/>
          </a:xfrm>
          <a:prstGeom prst="rect">
            <a:avLst/>
          </a:prstGeom>
          <a:solidFill>
            <a:srgbClr val="99000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GB" sz="1600" b="0" i="0" u="none" strike="noStrike" cap="none" normalizeH="0" baseline="0" dirty="0">
              <a:ln>
                <a:noFill/>
              </a:ln>
              <a:solidFill>
                <a:schemeClr val="tx1"/>
              </a:solidFill>
              <a:effectLst/>
              <a:latin typeface="Arial" panose="020B0604020202020204" pitchFamily="34" charset="0"/>
              <a:ea typeface="ＭＳ Ｐゴシック" pitchFamily="-80" charset="-128"/>
            </a:endParaRPr>
          </a:p>
        </p:txBody>
      </p:sp>
      <p:sp>
        <p:nvSpPr>
          <p:cNvPr id="11" name="Logo white">
            <a:extLst>
              <a:ext uri="{FF2B5EF4-FFF2-40B4-BE49-F238E27FC236}">
                <a16:creationId xmlns:a16="http://schemas.microsoft.com/office/drawing/2014/main" id="{275A6477-FE3A-4D40-B1FE-E46C11E344A5}"/>
              </a:ext>
            </a:extLst>
          </p:cNvPr>
          <p:cNvSpPr>
            <a:spLocks noChangeAspect="1"/>
          </p:cNvSpPr>
          <p:nvPr userDrawn="1">
            <p:custDataLst>
              <p:tags r:id="rId1"/>
            </p:custDataLst>
          </p:nvPr>
        </p:nvSpPr>
        <p:spPr bwMode="auto">
          <a:xfrm>
            <a:off x="252000" y="252000"/>
            <a:ext cx="419611" cy="612000"/>
          </a:xfrm>
          <a:custGeom>
            <a:avLst/>
            <a:gdLst>
              <a:gd name="connsiteX0" fmla="*/ 1050029 w 4933949"/>
              <a:gd name="connsiteY0" fmla="*/ 6094413 h 7196138"/>
              <a:gd name="connsiteX1" fmla="*/ 3883920 w 4933949"/>
              <a:gd name="connsiteY1" fmla="*/ 6094413 h 7196138"/>
              <a:gd name="connsiteX2" fmla="*/ 4933949 w 4933949"/>
              <a:gd name="connsiteY2" fmla="*/ 6645934 h 7196138"/>
              <a:gd name="connsiteX3" fmla="*/ 3883920 w 4933949"/>
              <a:gd name="connsiteY3" fmla="*/ 7196138 h 7196138"/>
              <a:gd name="connsiteX4" fmla="*/ 1050029 w 4933949"/>
              <a:gd name="connsiteY4" fmla="*/ 7196138 h 7196138"/>
              <a:gd name="connsiteX5" fmla="*/ 0 w 4933949"/>
              <a:gd name="connsiteY5" fmla="*/ 6645934 h 7196138"/>
              <a:gd name="connsiteX6" fmla="*/ 1050029 w 4933949"/>
              <a:gd name="connsiteY6" fmla="*/ 6094413 h 7196138"/>
              <a:gd name="connsiteX7" fmla="*/ 1050029 w 4933949"/>
              <a:gd name="connsiteY7" fmla="*/ 4730750 h 7196138"/>
              <a:gd name="connsiteX8" fmla="*/ 3883920 w 4933949"/>
              <a:gd name="connsiteY8" fmla="*/ 4730750 h 7196138"/>
              <a:gd name="connsiteX9" fmla="*/ 4933949 w 4933949"/>
              <a:gd name="connsiteY9" fmla="*/ 5283066 h 7196138"/>
              <a:gd name="connsiteX10" fmla="*/ 3883920 w 4933949"/>
              <a:gd name="connsiteY10" fmla="*/ 5834063 h 7196138"/>
              <a:gd name="connsiteX11" fmla="*/ 1050029 w 4933949"/>
              <a:gd name="connsiteY11" fmla="*/ 5834063 h 7196138"/>
              <a:gd name="connsiteX12" fmla="*/ 0 w 4933949"/>
              <a:gd name="connsiteY12" fmla="*/ 5283066 h 7196138"/>
              <a:gd name="connsiteX13" fmla="*/ 1050029 w 4933949"/>
              <a:gd name="connsiteY13" fmla="*/ 4730750 h 7196138"/>
              <a:gd name="connsiteX14" fmla="*/ 1050029 w 4933949"/>
              <a:gd name="connsiteY14" fmla="*/ 3368675 h 7196138"/>
              <a:gd name="connsiteX15" fmla="*/ 3883920 w 4933949"/>
              <a:gd name="connsiteY15" fmla="*/ 3368675 h 7196138"/>
              <a:gd name="connsiteX16" fmla="*/ 4933949 w 4933949"/>
              <a:gd name="connsiteY16" fmla="*/ 3920991 h 7196138"/>
              <a:gd name="connsiteX17" fmla="*/ 3883920 w 4933949"/>
              <a:gd name="connsiteY17" fmla="*/ 4471988 h 7196138"/>
              <a:gd name="connsiteX18" fmla="*/ 1050029 w 4933949"/>
              <a:gd name="connsiteY18" fmla="*/ 4471988 h 7196138"/>
              <a:gd name="connsiteX19" fmla="*/ 0 w 4933949"/>
              <a:gd name="connsiteY19" fmla="*/ 3920991 h 7196138"/>
              <a:gd name="connsiteX20" fmla="*/ 1050029 w 4933949"/>
              <a:gd name="connsiteY20" fmla="*/ 3368675 h 7196138"/>
              <a:gd name="connsiteX21" fmla="*/ 678543 w 4933949"/>
              <a:gd name="connsiteY21" fmla="*/ 305710 h 7196138"/>
              <a:gd name="connsiteX22" fmla="*/ 678543 w 4933949"/>
              <a:gd name="connsiteY22" fmla="*/ 2307316 h 7196138"/>
              <a:gd name="connsiteX23" fmla="*/ 909109 w 4933949"/>
              <a:gd name="connsiteY23" fmla="*/ 2307316 h 7196138"/>
              <a:gd name="connsiteX24" fmla="*/ 1119911 w 4933949"/>
              <a:gd name="connsiteY24" fmla="*/ 2234842 h 7196138"/>
              <a:gd name="connsiteX25" fmla="*/ 1198962 w 4933949"/>
              <a:gd name="connsiteY25" fmla="*/ 1615517 h 7196138"/>
              <a:gd name="connsiteX26" fmla="*/ 1198962 w 4933949"/>
              <a:gd name="connsiteY26" fmla="*/ 996191 h 7196138"/>
              <a:gd name="connsiteX27" fmla="*/ 1119911 w 4933949"/>
              <a:gd name="connsiteY27" fmla="*/ 378184 h 7196138"/>
              <a:gd name="connsiteX28" fmla="*/ 909109 w 4933949"/>
              <a:gd name="connsiteY28" fmla="*/ 305710 h 7196138"/>
              <a:gd name="connsiteX29" fmla="*/ 678543 w 4933949"/>
              <a:gd name="connsiteY29" fmla="*/ 305710 h 7196138"/>
              <a:gd name="connsiteX30" fmla="*/ 1842869 w 4933949"/>
              <a:gd name="connsiteY30" fmla="*/ 0 h 7196138"/>
              <a:gd name="connsiteX31" fmla="*/ 3073618 w 4933949"/>
              <a:gd name="connsiteY31" fmla="*/ 0 h 7196138"/>
              <a:gd name="connsiteX32" fmla="*/ 3114467 w 4933949"/>
              <a:gd name="connsiteY32" fmla="*/ 14495 h 7196138"/>
              <a:gd name="connsiteX33" fmla="*/ 3128962 w 4933949"/>
              <a:gd name="connsiteY33" fmla="*/ 54027 h 7196138"/>
              <a:gd name="connsiteX34" fmla="*/ 3128962 w 4933949"/>
              <a:gd name="connsiteY34" fmla="*/ 275402 h 7196138"/>
              <a:gd name="connsiteX35" fmla="*/ 3114467 w 4933949"/>
              <a:gd name="connsiteY35" fmla="*/ 314934 h 7196138"/>
              <a:gd name="connsiteX36" fmla="*/ 3073618 w 4933949"/>
              <a:gd name="connsiteY36" fmla="*/ 329429 h 7196138"/>
              <a:gd name="connsiteX37" fmla="*/ 2679620 w 4933949"/>
              <a:gd name="connsiteY37" fmla="*/ 329429 h 7196138"/>
              <a:gd name="connsiteX38" fmla="*/ 2679620 w 4933949"/>
              <a:gd name="connsiteY38" fmla="*/ 2558999 h 7196138"/>
              <a:gd name="connsiteX39" fmla="*/ 2665125 w 4933949"/>
              <a:gd name="connsiteY39" fmla="*/ 2598530 h 7196138"/>
              <a:gd name="connsiteX40" fmla="*/ 2625594 w 4933949"/>
              <a:gd name="connsiteY40" fmla="*/ 2613025 h 7196138"/>
              <a:gd name="connsiteX41" fmla="*/ 2290893 w 4933949"/>
              <a:gd name="connsiteY41" fmla="*/ 2613025 h 7196138"/>
              <a:gd name="connsiteX42" fmla="*/ 2250044 w 4933949"/>
              <a:gd name="connsiteY42" fmla="*/ 2598530 h 7196138"/>
              <a:gd name="connsiteX43" fmla="*/ 2235549 w 4933949"/>
              <a:gd name="connsiteY43" fmla="*/ 2558999 h 7196138"/>
              <a:gd name="connsiteX44" fmla="*/ 2235549 w 4933949"/>
              <a:gd name="connsiteY44" fmla="*/ 329429 h 7196138"/>
              <a:gd name="connsiteX45" fmla="*/ 1842869 w 4933949"/>
              <a:gd name="connsiteY45" fmla="*/ 329429 h 7196138"/>
              <a:gd name="connsiteX46" fmla="*/ 1802020 w 4933949"/>
              <a:gd name="connsiteY46" fmla="*/ 314934 h 7196138"/>
              <a:gd name="connsiteX47" fmla="*/ 1787525 w 4933949"/>
              <a:gd name="connsiteY47" fmla="*/ 275402 h 7196138"/>
              <a:gd name="connsiteX48" fmla="*/ 1787525 w 4933949"/>
              <a:gd name="connsiteY48" fmla="*/ 54027 h 7196138"/>
              <a:gd name="connsiteX49" fmla="*/ 1802020 w 4933949"/>
              <a:gd name="connsiteY49" fmla="*/ 14495 h 7196138"/>
              <a:gd name="connsiteX50" fmla="*/ 1842869 w 4933949"/>
              <a:gd name="connsiteY50" fmla="*/ 0 h 7196138"/>
              <a:gd name="connsiteX51" fmla="*/ 317544 w 4933949"/>
              <a:gd name="connsiteY51" fmla="*/ 0 h 7196138"/>
              <a:gd name="connsiteX52" fmla="*/ 972349 w 4933949"/>
              <a:gd name="connsiteY52" fmla="*/ 0 h 7196138"/>
              <a:gd name="connsiteX53" fmla="*/ 1476958 w 4933949"/>
              <a:gd name="connsiteY53" fmla="*/ 179209 h 7196138"/>
              <a:gd name="connsiteX54" fmla="*/ 1619250 w 4933949"/>
              <a:gd name="connsiteY54" fmla="*/ 1025181 h 7196138"/>
              <a:gd name="connsiteX55" fmla="*/ 1619250 w 4933949"/>
              <a:gd name="connsiteY55" fmla="*/ 1587845 h 7196138"/>
              <a:gd name="connsiteX56" fmla="*/ 1476958 w 4933949"/>
              <a:gd name="connsiteY56" fmla="*/ 2433816 h 7196138"/>
              <a:gd name="connsiteX57" fmla="*/ 972349 w 4933949"/>
              <a:gd name="connsiteY57" fmla="*/ 2613025 h 7196138"/>
              <a:gd name="connsiteX58" fmla="*/ 317544 w 4933949"/>
              <a:gd name="connsiteY58" fmla="*/ 2613025 h 7196138"/>
              <a:gd name="connsiteX59" fmla="*/ 278018 w 4933949"/>
              <a:gd name="connsiteY59" fmla="*/ 2598530 h 7196138"/>
              <a:gd name="connsiteX60" fmla="*/ 263525 w 4933949"/>
              <a:gd name="connsiteY60" fmla="*/ 2558999 h 7196138"/>
              <a:gd name="connsiteX61" fmla="*/ 263525 w 4933949"/>
              <a:gd name="connsiteY61" fmla="*/ 54027 h 7196138"/>
              <a:gd name="connsiteX62" fmla="*/ 278018 w 4933949"/>
              <a:gd name="connsiteY62" fmla="*/ 14495 h 7196138"/>
              <a:gd name="connsiteX63" fmla="*/ 317544 w 4933949"/>
              <a:gd name="connsiteY63" fmla="*/ 0 h 7196138"/>
              <a:gd name="connsiteX64" fmla="*/ 3359213 w 4933949"/>
              <a:gd name="connsiteY64" fmla="*/ 0 h 7196138"/>
              <a:gd name="connsiteX65" fmla="*/ 3664991 w 4933949"/>
              <a:gd name="connsiteY65" fmla="*/ 0 h 7196138"/>
              <a:gd name="connsiteX66" fmla="*/ 3705850 w 4933949"/>
              <a:gd name="connsiteY66" fmla="*/ 14497 h 7196138"/>
              <a:gd name="connsiteX67" fmla="*/ 3720348 w 4933949"/>
              <a:gd name="connsiteY67" fmla="*/ 54035 h 7196138"/>
              <a:gd name="connsiteX68" fmla="*/ 3720348 w 4933949"/>
              <a:gd name="connsiteY68" fmla="*/ 1903062 h 7196138"/>
              <a:gd name="connsiteX69" fmla="*/ 3798111 w 4933949"/>
              <a:gd name="connsiteY69" fmla="*/ 2279984 h 7196138"/>
              <a:gd name="connsiteX70" fmla="*/ 3976042 w 4933949"/>
              <a:gd name="connsiteY70" fmla="*/ 2349833 h 7196138"/>
              <a:gd name="connsiteX71" fmla="*/ 4163200 w 4933949"/>
              <a:gd name="connsiteY71" fmla="*/ 2279984 h 7196138"/>
              <a:gd name="connsiteX72" fmla="*/ 4240963 w 4933949"/>
              <a:gd name="connsiteY72" fmla="*/ 1903062 h 7196138"/>
              <a:gd name="connsiteX73" fmla="*/ 4240963 w 4933949"/>
              <a:gd name="connsiteY73" fmla="*/ 54035 h 7196138"/>
              <a:gd name="connsiteX74" fmla="*/ 4255461 w 4933949"/>
              <a:gd name="connsiteY74" fmla="*/ 14497 h 7196138"/>
              <a:gd name="connsiteX75" fmla="*/ 4295001 w 4933949"/>
              <a:gd name="connsiteY75" fmla="*/ 0 h 7196138"/>
              <a:gd name="connsiteX76" fmla="*/ 4602098 w 4933949"/>
              <a:gd name="connsiteY76" fmla="*/ 0 h 7196138"/>
              <a:gd name="connsiteX77" fmla="*/ 4641638 w 4933949"/>
              <a:gd name="connsiteY77" fmla="*/ 14497 h 7196138"/>
              <a:gd name="connsiteX78" fmla="*/ 4656136 w 4933949"/>
              <a:gd name="connsiteY78" fmla="*/ 54035 h 7196138"/>
              <a:gd name="connsiteX79" fmla="*/ 4656136 w 4933949"/>
              <a:gd name="connsiteY79" fmla="*/ 1904380 h 7196138"/>
              <a:gd name="connsiteX80" fmla="*/ 4507201 w 4933949"/>
              <a:gd name="connsiteY80" fmla="*/ 2459220 h 7196138"/>
              <a:gd name="connsiteX81" fmla="*/ 3981314 w 4933949"/>
              <a:gd name="connsiteY81" fmla="*/ 2646363 h 7196138"/>
              <a:gd name="connsiteX82" fmla="*/ 3447519 w 4933949"/>
              <a:gd name="connsiteY82" fmla="*/ 2459220 h 7196138"/>
              <a:gd name="connsiteX83" fmla="*/ 3305174 w 4933949"/>
              <a:gd name="connsiteY83" fmla="*/ 1904380 h 7196138"/>
              <a:gd name="connsiteX84" fmla="*/ 3305174 w 4933949"/>
              <a:gd name="connsiteY84" fmla="*/ 54035 h 7196138"/>
              <a:gd name="connsiteX85" fmla="*/ 3318354 w 4933949"/>
              <a:gd name="connsiteY85" fmla="*/ 14497 h 7196138"/>
              <a:gd name="connsiteX86" fmla="*/ 3359213 w 4933949"/>
              <a:gd name="connsiteY86" fmla="*/ 0 h 719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4933949" h="7196138">
                <a:moveTo>
                  <a:pt x="1050029" y="6094413"/>
                </a:moveTo>
                <a:cubicBezTo>
                  <a:pt x="2409664" y="6623557"/>
                  <a:pt x="2524285" y="6623557"/>
                  <a:pt x="3883920" y="6094413"/>
                </a:cubicBezTo>
                <a:cubicBezTo>
                  <a:pt x="3883920" y="6094413"/>
                  <a:pt x="3883920" y="6094413"/>
                  <a:pt x="4933949" y="6645934"/>
                </a:cubicBezTo>
                <a:cubicBezTo>
                  <a:pt x="4933949" y="6645934"/>
                  <a:pt x="4933949" y="6645934"/>
                  <a:pt x="3883920" y="7196138"/>
                </a:cubicBezTo>
                <a:cubicBezTo>
                  <a:pt x="2524285" y="6668311"/>
                  <a:pt x="2409664" y="6668311"/>
                  <a:pt x="1050029" y="7196138"/>
                </a:cubicBezTo>
                <a:cubicBezTo>
                  <a:pt x="1050029" y="7196138"/>
                  <a:pt x="1050029" y="7196138"/>
                  <a:pt x="0" y="6645934"/>
                </a:cubicBezTo>
                <a:cubicBezTo>
                  <a:pt x="0" y="6645934"/>
                  <a:pt x="0" y="6645934"/>
                  <a:pt x="1050029" y="6094413"/>
                </a:cubicBezTo>
                <a:close/>
                <a:moveTo>
                  <a:pt x="1050029" y="4730750"/>
                </a:moveTo>
                <a:cubicBezTo>
                  <a:pt x="2409664" y="5260657"/>
                  <a:pt x="2524285" y="5260657"/>
                  <a:pt x="3883920" y="4730750"/>
                </a:cubicBezTo>
                <a:cubicBezTo>
                  <a:pt x="3883920" y="4730750"/>
                  <a:pt x="3883920" y="4730750"/>
                  <a:pt x="4933949" y="5283066"/>
                </a:cubicBezTo>
                <a:cubicBezTo>
                  <a:pt x="4933949" y="5283066"/>
                  <a:pt x="4933949" y="5283066"/>
                  <a:pt x="3883920" y="5834063"/>
                </a:cubicBezTo>
                <a:cubicBezTo>
                  <a:pt x="2524285" y="5305475"/>
                  <a:pt x="2409664" y="5305475"/>
                  <a:pt x="1050029" y="5834063"/>
                </a:cubicBezTo>
                <a:cubicBezTo>
                  <a:pt x="1050029" y="5834063"/>
                  <a:pt x="1050029" y="5834063"/>
                  <a:pt x="0" y="5283066"/>
                </a:cubicBezTo>
                <a:cubicBezTo>
                  <a:pt x="0" y="5283066"/>
                  <a:pt x="0" y="5283066"/>
                  <a:pt x="1050029" y="4730750"/>
                </a:cubicBezTo>
                <a:close/>
                <a:moveTo>
                  <a:pt x="1050029" y="3368675"/>
                </a:moveTo>
                <a:cubicBezTo>
                  <a:pt x="2409664" y="3898582"/>
                  <a:pt x="2524285" y="3898582"/>
                  <a:pt x="3883920" y="3368675"/>
                </a:cubicBezTo>
                <a:cubicBezTo>
                  <a:pt x="3883920" y="3368675"/>
                  <a:pt x="3883920" y="3368675"/>
                  <a:pt x="4933949" y="3920991"/>
                </a:cubicBezTo>
                <a:cubicBezTo>
                  <a:pt x="4933949" y="3920991"/>
                  <a:pt x="4933949" y="3920991"/>
                  <a:pt x="3883920" y="4471988"/>
                </a:cubicBezTo>
                <a:cubicBezTo>
                  <a:pt x="2524285" y="3943400"/>
                  <a:pt x="2409664" y="3943400"/>
                  <a:pt x="1050029" y="4471988"/>
                </a:cubicBezTo>
                <a:cubicBezTo>
                  <a:pt x="1050029" y="4471988"/>
                  <a:pt x="1050029" y="4471988"/>
                  <a:pt x="0" y="3920991"/>
                </a:cubicBezTo>
                <a:cubicBezTo>
                  <a:pt x="0" y="3920991"/>
                  <a:pt x="0" y="3920991"/>
                  <a:pt x="1050029" y="3368675"/>
                </a:cubicBezTo>
                <a:close/>
                <a:moveTo>
                  <a:pt x="678543" y="305710"/>
                </a:moveTo>
                <a:lnTo>
                  <a:pt x="678543" y="2307316"/>
                </a:lnTo>
                <a:cubicBezTo>
                  <a:pt x="678543" y="2307316"/>
                  <a:pt x="678543" y="2307316"/>
                  <a:pt x="909109" y="2307316"/>
                </a:cubicBezTo>
                <a:cubicBezTo>
                  <a:pt x="1011875" y="2307316"/>
                  <a:pt x="1072481" y="2291503"/>
                  <a:pt x="1119911" y="2234842"/>
                </a:cubicBezTo>
                <a:cubicBezTo>
                  <a:pt x="1192375" y="2147873"/>
                  <a:pt x="1198962" y="1971299"/>
                  <a:pt x="1198962" y="1615517"/>
                </a:cubicBezTo>
                <a:cubicBezTo>
                  <a:pt x="1198962" y="1615517"/>
                  <a:pt x="1198962" y="1615517"/>
                  <a:pt x="1198962" y="996191"/>
                </a:cubicBezTo>
                <a:cubicBezTo>
                  <a:pt x="1198962" y="641727"/>
                  <a:pt x="1192375" y="465153"/>
                  <a:pt x="1119911" y="378184"/>
                </a:cubicBezTo>
                <a:cubicBezTo>
                  <a:pt x="1072481" y="321522"/>
                  <a:pt x="1011875" y="305710"/>
                  <a:pt x="909109" y="305710"/>
                </a:cubicBezTo>
                <a:cubicBezTo>
                  <a:pt x="909109" y="305710"/>
                  <a:pt x="909109" y="305710"/>
                  <a:pt x="678543" y="305710"/>
                </a:cubicBezTo>
                <a:close/>
                <a:moveTo>
                  <a:pt x="1842869" y="0"/>
                </a:moveTo>
                <a:cubicBezTo>
                  <a:pt x="1842869" y="0"/>
                  <a:pt x="1842869" y="0"/>
                  <a:pt x="3073618" y="0"/>
                </a:cubicBezTo>
                <a:cubicBezTo>
                  <a:pt x="3093384" y="0"/>
                  <a:pt x="3105243" y="5271"/>
                  <a:pt x="3114467" y="14495"/>
                </a:cubicBezTo>
                <a:cubicBezTo>
                  <a:pt x="3122374" y="22401"/>
                  <a:pt x="3128962" y="34261"/>
                  <a:pt x="3128962" y="54027"/>
                </a:cubicBezTo>
                <a:cubicBezTo>
                  <a:pt x="3128962" y="54027"/>
                  <a:pt x="3128962" y="54027"/>
                  <a:pt x="3128962" y="275402"/>
                </a:cubicBezTo>
                <a:cubicBezTo>
                  <a:pt x="3128962" y="295168"/>
                  <a:pt x="3122374" y="307028"/>
                  <a:pt x="3114467" y="314934"/>
                </a:cubicBezTo>
                <a:cubicBezTo>
                  <a:pt x="3105243" y="324158"/>
                  <a:pt x="3093384" y="329429"/>
                  <a:pt x="3073618" y="329429"/>
                </a:cubicBezTo>
                <a:cubicBezTo>
                  <a:pt x="3073618" y="329429"/>
                  <a:pt x="3073618" y="329429"/>
                  <a:pt x="2679620" y="329429"/>
                </a:cubicBezTo>
                <a:cubicBezTo>
                  <a:pt x="2679620" y="329429"/>
                  <a:pt x="2679620" y="329429"/>
                  <a:pt x="2679620" y="2558999"/>
                </a:cubicBezTo>
                <a:cubicBezTo>
                  <a:pt x="2679620" y="2578765"/>
                  <a:pt x="2674349" y="2590624"/>
                  <a:pt x="2665125" y="2598530"/>
                </a:cubicBezTo>
                <a:cubicBezTo>
                  <a:pt x="2657219" y="2607755"/>
                  <a:pt x="2645360" y="2613025"/>
                  <a:pt x="2625594" y="2613025"/>
                </a:cubicBezTo>
                <a:cubicBezTo>
                  <a:pt x="2625594" y="2613025"/>
                  <a:pt x="2625594" y="2613025"/>
                  <a:pt x="2290893" y="2613025"/>
                </a:cubicBezTo>
                <a:cubicBezTo>
                  <a:pt x="2271128" y="2613025"/>
                  <a:pt x="2259268" y="2607755"/>
                  <a:pt x="2250044" y="2598530"/>
                </a:cubicBezTo>
                <a:cubicBezTo>
                  <a:pt x="2240820" y="2590624"/>
                  <a:pt x="2235549" y="2578765"/>
                  <a:pt x="2235549" y="2558999"/>
                </a:cubicBezTo>
                <a:cubicBezTo>
                  <a:pt x="2235549" y="2558999"/>
                  <a:pt x="2235549" y="2558999"/>
                  <a:pt x="2235549" y="329429"/>
                </a:cubicBezTo>
                <a:cubicBezTo>
                  <a:pt x="2235549" y="329429"/>
                  <a:pt x="2235549" y="329429"/>
                  <a:pt x="1842869" y="329429"/>
                </a:cubicBezTo>
                <a:cubicBezTo>
                  <a:pt x="1823104" y="329429"/>
                  <a:pt x="1811244" y="324158"/>
                  <a:pt x="1802020" y="314934"/>
                </a:cubicBezTo>
                <a:cubicBezTo>
                  <a:pt x="1792796" y="307028"/>
                  <a:pt x="1787525" y="295168"/>
                  <a:pt x="1787525" y="275402"/>
                </a:cubicBezTo>
                <a:cubicBezTo>
                  <a:pt x="1787525" y="275402"/>
                  <a:pt x="1787525" y="275402"/>
                  <a:pt x="1787525" y="54027"/>
                </a:cubicBezTo>
                <a:cubicBezTo>
                  <a:pt x="1787525" y="34261"/>
                  <a:pt x="1792796" y="22401"/>
                  <a:pt x="1802020" y="14495"/>
                </a:cubicBezTo>
                <a:cubicBezTo>
                  <a:pt x="1811244" y="5271"/>
                  <a:pt x="1823104" y="0"/>
                  <a:pt x="1842869" y="0"/>
                </a:cubicBezTo>
                <a:close/>
                <a:moveTo>
                  <a:pt x="317544" y="0"/>
                </a:moveTo>
                <a:cubicBezTo>
                  <a:pt x="317544" y="0"/>
                  <a:pt x="317544" y="0"/>
                  <a:pt x="972349" y="0"/>
                </a:cubicBezTo>
                <a:cubicBezTo>
                  <a:pt x="1226630" y="0"/>
                  <a:pt x="1382097" y="57980"/>
                  <a:pt x="1476958" y="179209"/>
                </a:cubicBezTo>
                <a:cubicBezTo>
                  <a:pt x="1615298" y="345241"/>
                  <a:pt x="1619250" y="614055"/>
                  <a:pt x="1619250" y="1025181"/>
                </a:cubicBezTo>
                <a:cubicBezTo>
                  <a:pt x="1619250" y="1025181"/>
                  <a:pt x="1619250" y="1025181"/>
                  <a:pt x="1619250" y="1587845"/>
                </a:cubicBezTo>
                <a:cubicBezTo>
                  <a:pt x="1619250" y="1998971"/>
                  <a:pt x="1615298" y="2267784"/>
                  <a:pt x="1476958" y="2433816"/>
                </a:cubicBezTo>
                <a:cubicBezTo>
                  <a:pt x="1382097" y="2555046"/>
                  <a:pt x="1226630" y="2613025"/>
                  <a:pt x="972349" y="2613025"/>
                </a:cubicBezTo>
                <a:cubicBezTo>
                  <a:pt x="972349" y="2613025"/>
                  <a:pt x="972349" y="2613025"/>
                  <a:pt x="317544" y="2613025"/>
                </a:cubicBezTo>
                <a:cubicBezTo>
                  <a:pt x="297781" y="2613025"/>
                  <a:pt x="285923" y="2607755"/>
                  <a:pt x="278018" y="2598530"/>
                </a:cubicBezTo>
                <a:cubicBezTo>
                  <a:pt x="268795" y="2590624"/>
                  <a:pt x="263525" y="2578765"/>
                  <a:pt x="263525" y="2558999"/>
                </a:cubicBezTo>
                <a:cubicBezTo>
                  <a:pt x="263525" y="2558999"/>
                  <a:pt x="263525" y="2558999"/>
                  <a:pt x="263525" y="54027"/>
                </a:cubicBezTo>
                <a:cubicBezTo>
                  <a:pt x="263525" y="34261"/>
                  <a:pt x="268795" y="22401"/>
                  <a:pt x="278018" y="14495"/>
                </a:cubicBezTo>
                <a:cubicBezTo>
                  <a:pt x="285923" y="5271"/>
                  <a:pt x="297781" y="0"/>
                  <a:pt x="317544" y="0"/>
                </a:cubicBezTo>
                <a:close/>
                <a:moveTo>
                  <a:pt x="3359213" y="0"/>
                </a:moveTo>
                <a:cubicBezTo>
                  <a:pt x="3359213" y="0"/>
                  <a:pt x="3359213" y="0"/>
                  <a:pt x="3664991" y="0"/>
                </a:cubicBezTo>
                <a:cubicBezTo>
                  <a:pt x="3684762" y="0"/>
                  <a:pt x="3696624" y="5272"/>
                  <a:pt x="3705850" y="14497"/>
                </a:cubicBezTo>
                <a:cubicBezTo>
                  <a:pt x="3715076" y="22405"/>
                  <a:pt x="3720348" y="34266"/>
                  <a:pt x="3720348" y="54035"/>
                </a:cubicBezTo>
                <a:cubicBezTo>
                  <a:pt x="3720348" y="54035"/>
                  <a:pt x="3720348" y="54035"/>
                  <a:pt x="3720348" y="1903062"/>
                </a:cubicBezTo>
                <a:cubicBezTo>
                  <a:pt x="3720348" y="2103384"/>
                  <a:pt x="3738800" y="2214089"/>
                  <a:pt x="3798111" y="2279984"/>
                </a:cubicBezTo>
                <a:cubicBezTo>
                  <a:pt x="3841605" y="2328747"/>
                  <a:pt x="3899597" y="2349833"/>
                  <a:pt x="3976042" y="2349833"/>
                </a:cubicBezTo>
                <a:cubicBezTo>
                  <a:pt x="4060395" y="2349833"/>
                  <a:pt x="4121023" y="2326111"/>
                  <a:pt x="4163200" y="2279984"/>
                </a:cubicBezTo>
                <a:cubicBezTo>
                  <a:pt x="4226464" y="2211453"/>
                  <a:pt x="4240963" y="2096795"/>
                  <a:pt x="4240963" y="1903062"/>
                </a:cubicBezTo>
                <a:cubicBezTo>
                  <a:pt x="4240963" y="1903062"/>
                  <a:pt x="4240963" y="1903062"/>
                  <a:pt x="4240963" y="54035"/>
                </a:cubicBezTo>
                <a:cubicBezTo>
                  <a:pt x="4240963" y="34266"/>
                  <a:pt x="4246235" y="22405"/>
                  <a:pt x="4255461" y="14497"/>
                </a:cubicBezTo>
                <a:cubicBezTo>
                  <a:pt x="4263369" y="5272"/>
                  <a:pt x="4276549" y="0"/>
                  <a:pt x="4295001" y="0"/>
                </a:cubicBezTo>
                <a:cubicBezTo>
                  <a:pt x="4295001" y="0"/>
                  <a:pt x="4295001" y="0"/>
                  <a:pt x="4602098" y="0"/>
                </a:cubicBezTo>
                <a:cubicBezTo>
                  <a:pt x="4621868" y="0"/>
                  <a:pt x="4633730" y="5272"/>
                  <a:pt x="4641638" y="14497"/>
                </a:cubicBezTo>
                <a:cubicBezTo>
                  <a:pt x="4650864" y="22405"/>
                  <a:pt x="4656136" y="34266"/>
                  <a:pt x="4656136" y="54035"/>
                </a:cubicBezTo>
                <a:cubicBezTo>
                  <a:pt x="4656136" y="54035"/>
                  <a:pt x="4656136" y="54035"/>
                  <a:pt x="4656136" y="1904380"/>
                </a:cubicBezTo>
                <a:cubicBezTo>
                  <a:pt x="4656136" y="2153465"/>
                  <a:pt x="4627140" y="2319521"/>
                  <a:pt x="4507201" y="2459220"/>
                </a:cubicBezTo>
                <a:cubicBezTo>
                  <a:pt x="4405714" y="2577832"/>
                  <a:pt x="4239645" y="2646363"/>
                  <a:pt x="3981314" y="2646363"/>
                </a:cubicBezTo>
                <a:cubicBezTo>
                  <a:pt x="3726938" y="2646363"/>
                  <a:pt x="3559550" y="2581786"/>
                  <a:pt x="3447519" y="2459220"/>
                </a:cubicBezTo>
                <a:cubicBezTo>
                  <a:pt x="3340760" y="2341926"/>
                  <a:pt x="3305174" y="2173233"/>
                  <a:pt x="3305174" y="1904380"/>
                </a:cubicBezTo>
                <a:cubicBezTo>
                  <a:pt x="3305174" y="1904380"/>
                  <a:pt x="3305174" y="1904380"/>
                  <a:pt x="3305174" y="54035"/>
                </a:cubicBezTo>
                <a:cubicBezTo>
                  <a:pt x="3305174" y="34266"/>
                  <a:pt x="3310446" y="22405"/>
                  <a:pt x="3318354" y="14497"/>
                </a:cubicBezTo>
                <a:cubicBezTo>
                  <a:pt x="3327580" y="5272"/>
                  <a:pt x="3339442" y="0"/>
                  <a:pt x="3359213" y="0"/>
                </a:cubicBezTo>
                <a:close/>
              </a:path>
            </a:pathLst>
          </a:custGeom>
          <a:solidFill>
            <a:srgbClr val="FFFFFF"/>
          </a:solidFill>
          <a:ln>
            <a:noFill/>
          </a:ln>
        </p:spPr>
        <p:txBody>
          <a:bodyPr vert="horz" wrap="square" lIns="91440" tIns="45720" rIns="91440" bIns="45720" numCol="1" anchor="t" anchorCtr="0" compatLnSpc="1">
            <a:prstTxWarp prst="textNoShape">
              <a:avLst/>
            </a:prstTxWarp>
            <a:noAutofit/>
          </a:bodyPr>
          <a:lstStyle/>
          <a:p>
            <a:endParaRPr lang="en-GB" dirty="0"/>
          </a:p>
        </p:txBody>
      </p:sp>
      <p:sp>
        <p:nvSpPr>
          <p:cNvPr id="114690" name="Rectangle 2"/>
          <p:cNvSpPr>
            <a:spLocks noGrp="1" noChangeArrowheads="1"/>
          </p:cNvSpPr>
          <p:nvPr>
            <p:ph type="ctrTitle"/>
          </p:nvPr>
        </p:nvSpPr>
        <p:spPr>
          <a:xfrm>
            <a:off x="249859" y="3545117"/>
            <a:ext cx="10840028" cy="2706458"/>
          </a:xfrm>
        </p:spPr>
        <p:txBody>
          <a:bodyPr anchor="t" anchorCtr="0"/>
          <a:lstStyle>
            <a:lvl1pPr>
              <a:lnSpc>
                <a:spcPct val="93000"/>
              </a:lnSpc>
              <a:defRPr sz="8000">
                <a:solidFill>
                  <a:schemeClr val="bg1"/>
                </a:solidFill>
              </a:defRPr>
            </a:lvl1pPr>
          </a:lstStyle>
          <a:p>
            <a:pPr lvl="0"/>
            <a:r>
              <a:rPr lang="en-GB" noProof="0" dirty="0"/>
              <a:t>Click to edit Master title style</a:t>
            </a:r>
            <a:endParaRPr lang="en-GB"/>
          </a:p>
        </p:txBody>
      </p:sp>
      <p:sp>
        <p:nvSpPr>
          <p:cNvPr id="114691" name="Rectangle 3"/>
          <p:cNvSpPr>
            <a:spLocks noGrp="1" noChangeArrowheads="1"/>
          </p:cNvSpPr>
          <p:nvPr>
            <p:ph type="subTitle" idx="1"/>
          </p:nvPr>
        </p:nvSpPr>
        <p:spPr>
          <a:xfrm>
            <a:off x="247072" y="1704975"/>
            <a:ext cx="10840028" cy="1660654"/>
          </a:xfrm>
        </p:spPr>
        <p:txBody>
          <a:bodyPr anchor="b" anchorCtr="0"/>
          <a:lstStyle>
            <a:lvl1pPr marL="0" indent="0">
              <a:lnSpc>
                <a:spcPct val="110000"/>
              </a:lnSpc>
              <a:spcBef>
                <a:spcPts val="0"/>
              </a:spcBef>
              <a:buFontTx/>
              <a:buNone/>
              <a:defRPr sz="3000">
                <a:solidFill>
                  <a:schemeClr val="bg1"/>
                </a:solidFill>
              </a:defRPr>
            </a:lvl1pPr>
          </a:lstStyle>
          <a:p>
            <a:pPr lvl="0"/>
            <a:r>
              <a:rPr lang="en-GB" noProof="0" dirty="0"/>
              <a:t>Click to edit Master subtitle style</a:t>
            </a:r>
            <a:endParaRPr lang="en-GB"/>
          </a:p>
        </p:txBody>
      </p:sp>
      <p:sp>
        <p:nvSpPr>
          <p:cNvPr id="3" name="Footer Placeholder 2">
            <a:extLst>
              <a:ext uri="{FF2B5EF4-FFF2-40B4-BE49-F238E27FC236}">
                <a16:creationId xmlns:a16="http://schemas.microsoft.com/office/drawing/2014/main" id="{F2117C6C-7BC3-4888-BC29-FAB17565D119}"/>
              </a:ext>
            </a:extLst>
          </p:cNvPr>
          <p:cNvSpPr>
            <a:spLocks noGrp="1"/>
          </p:cNvSpPr>
          <p:nvPr>
            <p:ph type="ftr" sz="quarter" idx="16"/>
          </p:nvPr>
        </p:nvSpPr>
        <p:spPr/>
        <p:txBody>
          <a:bodyPr/>
          <a:lstStyle>
            <a:lvl1pPr>
              <a:defRPr>
                <a:noFill/>
              </a:defRPr>
            </a:lvl1pPr>
          </a:lstStyle>
          <a:p>
            <a:endParaRPr lang="en-GB" dirty="0"/>
          </a:p>
        </p:txBody>
      </p:sp>
      <p:sp>
        <p:nvSpPr>
          <p:cNvPr id="4" name="Slide Number Placeholder 3">
            <a:extLst>
              <a:ext uri="{FF2B5EF4-FFF2-40B4-BE49-F238E27FC236}">
                <a16:creationId xmlns:a16="http://schemas.microsoft.com/office/drawing/2014/main" id="{E77E4668-D07F-4B96-9755-175402734855}"/>
              </a:ext>
            </a:extLst>
          </p:cNvPr>
          <p:cNvSpPr>
            <a:spLocks noGrp="1"/>
          </p:cNvSpPr>
          <p:nvPr>
            <p:ph type="sldNum" sz="quarter" idx="17"/>
          </p:nvPr>
        </p:nvSpPr>
        <p:spPr/>
        <p:txBody>
          <a:bodyPr/>
          <a:lstStyle>
            <a:lvl1pPr>
              <a:defRPr>
                <a:solidFill>
                  <a:schemeClr val="bg1"/>
                </a:solidFill>
              </a:defRPr>
            </a:lvl1pPr>
          </a:lstStyle>
          <a:p>
            <a:fld id="{103EA872-A674-449B-A120-B97244F8E91D}" type="slidenum">
              <a:rPr lang="en-GB" smtClean="0"/>
              <a:pPr/>
              <a:t>‹Nº›</a:t>
            </a:fld>
            <a:endParaRPr lang="en-GB" dirty="0"/>
          </a:p>
        </p:txBody>
      </p:sp>
    </p:spTree>
    <p:extLst>
      <p:ext uri="{BB962C8B-B14F-4D97-AF65-F5344CB8AC3E}">
        <p14:creationId xmlns:p14="http://schemas.microsoft.com/office/powerpoint/2010/main" val="322721454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56" userDrawn="1">
          <p15:clr>
            <a:srgbClr val="F26B43"/>
          </p15:clr>
        </p15:guide>
        <p15:guide id="2" pos="6984" userDrawn="1">
          <p15:clr>
            <a:srgbClr val="F26B43"/>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Front/Pause A ">
    <p:spTree>
      <p:nvGrpSpPr>
        <p:cNvPr id="1" name=""/>
        <p:cNvGrpSpPr/>
        <p:nvPr/>
      </p:nvGrpSpPr>
      <p:grpSpPr>
        <a:xfrm>
          <a:off x="0" y="0"/>
          <a:ext cx="0" cy="0"/>
          <a:chOff x="0" y="0"/>
          <a:chExt cx="0" cy="0"/>
        </a:xfrm>
      </p:grpSpPr>
      <p:sp>
        <p:nvSpPr>
          <p:cNvPr id="9" name="Background">
            <a:extLst>
              <a:ext uri="{FF2B5EF4-FFF2-40B4-BE49-F238E27FC236}">
                <a16:creationId xmlns:a16="http://schemas.microsoft.com/office/drawing/2014/main" id="{AF9D3C51-A276-4E1F-B6B6-FD6A4E17EE28}"/>
              </a:ext>
            </a:extLst>
          </p:cNvPr>
          <p:cNvSpPr/>
          <p:nvPr userDrawn="1"/>
        </p:nvSpPr>
        <p:spPr bwMode="auto">
          <a:xfrm>
            <a:off x="0" y="0"/>
            <a:ext cx="12193200" cy="6861600"/>
          </a:xfrm>
          <a:prstGeom prst="rect">
            <a:avLst/>
          </a:prstGeom>
          <a:solidFill>
            <a:schemeClr val="accent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GB" sz="1600" b="0" i="0" u="none" strike="noStrike" cap="none" normalizeH="0" baseline="0" dirty="0">
              <a:ln>
                <a:noFill/>
              </a:ln>
              <a:solidFill>
                <a:schemeClr val="tx1"/>
              </a:solidFill>
              <a:effectLst/>
              <a:latin typeface="Arial" panose="020B0604020202020204" pitchFamily="34" charset="0"/>
              <a:ea typeface="ＭＳ Ｐゴシック" pitchFamily="-80" charset="-128"/>
            </a:endParaRPr>
          </a:p>
        </p:txBody>
      </p:sp>
      <p:sp>
        <p:nvSpPr>
          <p:cNvPr id="4" name="Date Placeholder 2">
            <a:extLst>
              <a:ext uri="{FF2B5EF4-FFF2-40B4-BE49-F238E27FC236}">
                <a16:creationId xmlns:a16="http://schemas.microsoft.com/office/drawing/2014/main" id="{C9776080-6230-4AB8-AB28-4D6744DD01F9}"/>
              </a:ext>
            </a:extLst>
          </p:cNvPr>
          <p:cNvSpPr>
            <a:spLocks noGrp="1"/>
          </p:cNvSpPr>
          <p:nvPr>
            <p:ph type="dt" sz="half" idx="10"/>
          </p:nvPr>
        </p:nvSpPr>
        <p:spPr>
          <a:xfrm>
            <a:off x="0" y="6912000"/>
            <a:ext cx="0" cy="0"/>
          </a:xfrm>
          <a:prstGeom prst="rect">
            <a:avLst/>
          </a:prstGeom>
        </p:spPr>
        <p:txBody>
          <a:bodyPr/>
          <a:lstStyle>
            <a:lvl1pPr>
              <a:defRPr>
                <a:noFill/>
              </a:defRPr>
            </a:lvl1pPr>
          </a:lstStyle>
          <a:p>
            <a:endParaRPr lang="en-GB" dirty="0"/>
          </a:p>
        </p:txBody>
      </p:sp>
      <p:sp>
        <p:nvSpPr>
          <p:cNvPr id="5" name="Footer Placeholder 3">
            <a:extLst>
              <a:ext uri="{FF2B5EF4-FFF2-40B4-BE49-F238E27FC236}">
                <a16:creationId xmlns:a16="http://schemas.microsoft.com/office/drawing/2014/main" id="{2B7FFAE6-D148-4A15-9DFC-7D71B82020C9}"/>
              </a:ext>
            </a:extLst>
          </p:cNvPr>
          <p:cNvSpPr>
            <a:spLocks noGrp="1"/>
          </p:cNvSpPr>
          <p:nvPr>
            <p:ph type="ftr" sz="quarter" idx="11"/>
          </p:nvPr>
        </p:nvSpPr>
        <p:spPr>
          <a:xfrm>
            <a:off x="0" y="6912000"/>
            <a:ext cx="0" cy="0"/>
          </a:xfrm>
        </p:spPr>
        <p:txBody>
          <a:bodyPr/>
          <a:lstStyle>
            <a:lvl1pPr>
              <a:defRPr>
                <a:noFill/>
              </a:defRPr>
            </a:lvl1pPr>
          </a:lstStyle>
          <a:p>
            <a:endParaRPr lang="en-GB" dirty="0"/>
          </a:p>
        </p:txBody>
      </p:sp>
      <p:sp>
        <p:nvSpPr>
          <p:cNvPr id="6" name="Slide Number Placeholder 4">
            <a:extLst>
              <a:ext uri="{FF2B5EF4-FFF2-40B4-BE49-F238E27FC236}">
                <a16:creationId xmlns:a16="http://schemas.microsoft.com/office/drawing/2014/main" id="{3125B57E-AFC7-4517-B327-461DB01D2867}"/>
              </a:ext>
            </a:extLst>
          </p:cNvPr>
          <p:cNvSpPr>
            <a:spLocks noGrp="1"/>
          </p:cNvSpPr>
          <p:nvPr>
            <p:ph type="sldNum" sz="quarter" idx="12"/>
          </p:nvPr>
        </p:nvSpPr>
        <p:spPr>
          <a:xfrm flipV="1">
            <a:off x="0" y="6912000"/>
            <a:ext cx="0" cy="0"/>
          </a:xfrm>
        </p:spPr>
        <p:txBody>
          <a:bodyPr/>
          <a:lstStyle>
            <a:lvl1pPr>
              <a:defRPr>
                <a:noFill/>
              </a:defRPr>
            </a:lvl1pPr>
          </a:lstStyle>
          <a:p>
            <a:fld id="{24C8C45C-947F-4981-8B3F-4F32E973C901}" type="slidenum">
              <a:rPr lang="en-GB" smtClean="0"/>
              <a:pPr/>
              <a:t>‹Nº›</a:t>
            </a:fld>
            <a:endParaRPr lang="en-GB" dirty="0"/>
          </a:p>
        </p:txBody>
      </p:sp>
      <p:sp>
        <p:nvSpPr>
          <p:cNvPr id="10" name="Logo color">
            <a:extLst>
              <a:ext uri="{FF2B5EF4-FFF2-40B4-BE49-F238E27FC236}">
                <a16:creationId xmlns:a16="http://schemas.microsoft.com/office/drawing/2014/main" id="{B0EE486B-843B-49D6-90AE-5093AB56E30F}"/>
              </a:ext>
            </a:extLst>
          </p:cNvPr>
          <p:cNvSpPr>
            <a:spLocks noChangeAspect="1"/>
          </p:cNvSpPr>
          <p:nvPr userDrawn="1">
            <p:custDataLst>
              <p:tags r:id="rId1"/>
            </p:custDataLst>
          </p:nvPr>
        </p:nvSpPr>
        <p:spPr bwMode="auto">
          <a:xfrm>
            <a:off x="4870539" y="1651373"/>
            <a:ext cx="2388323" cy="3483354"/>
          </a:xfrm>
          <a:custGeom>
            <a:avLst/>
            <a:gdLst>
              <a:gd name="connsiteX0" fmla="*/ 1050029 w 4933949"/>
              <a:gd name="connsiteY0" fmla="*/ 6094413 h 7196138"/>
              <a:gd name="connsiteX1" fmla="*/ 3883920 w 4933949"/>
              <a:gd name="connsiteY1" fmla="*/ 6094413 h 7196138"/>
              <a:gd name="connsiteX2" fmla="*/ 4933949 w 4933949"/>
              <a:gd name="connsiteY2" fmla="*/ 6645934 h 7196138"/>
              <a:gd name="connsiteX3" fmla="*/ 3883920 w 4933949"/>
              <a:gd name="connsiteY3" fmla="*/ 7196138 h 7196138"/>
              <a:gd name="connsiteX4" fmla="*/ 1050029 w 4933949"/>
              <a:gd name="connsiteY4" fmla="*/ 7196138 h 7196138"/>
              <a:gd name="connsiteX5" fmla="*/ 0 w 4933949"/>
              <a:gd name="connsiteY5" fmla="*/ 6645934 h 7196138"/>
              <a:gd name="connsiteX6" fmla="*/ 1050029 w 4933949"/>
              <a:gd name="connsiteY6" fmla="*/ 6094413 h 7196138"/>
              <a:gd name="connsiteX7" fmla="*/ 1050029 w 4933949"/>
              <a:gd name="connsiteY7" fmla="*/ 4730750 h 7196138"/>
              <a:gd name="connsiteX8" fmla="*/ 3883920 w 4933949"/>
              <a:gd name="connsiteY8" fmla="*/ 4730750 h 7196138"/>
              <a:gd name="connsiteX9" fmla="*/ 4933949 w 4933949"/>
              <a:gd name="connsiteY9" fmla="*/ 5283066 h 7196138"/>
              <a:gd name="connsiteX10" fmla="*/ 3883920 w 4933949"/>
              <a:gd name="connsiteY10" fmla="*/ 5834063 h 7196138"/>
              <a:gd name="connsiteX11" fmla="*/ 1050029 w 4933949"/>
              <a:gd name="connsiteY11" fmla="*/ 5834063 h 7196138"/>
              <a:gd name="connsiteX12" fmla="*/ 0 w 4933949"/>
              <a:gd name="connsiteY12" fmla="*/ 5283066 h 7196138"/>
              <a:gd name="connsiteX13" fmla="*/ 1050029 w 4933949"/>
              <a:gd name="connsiteY13" fmla="*/ 4730750 h 7196138"/>
              <a:gd name="connsiteX14" fmla="*/ 1050029 w 4933949"/>
              <a:gd name="connsiteY14" fmla="*/ 3368675 h 7196138"/>
              <a:gd name="connsiteX15" fmla="*/ 3883920 w 4933949"/>
              <a:gd name="connsiteY15" fmla="*/ 3368675 h 7196138"/>
              <a:gd name="connsiteX16" fmla="*/ 4933949 w 4933949"/>
              <a:gd name="connsiteY16" fmla="*/ 3920991 h 7196138"/>
              <a:gd name="connsiteX17" fmla="*/ 3883920 w 4933949"/>
              <a:gd name="connsiteY17" fmla="*/ 4471988 h 7196138"/>
              <a:gd name="connsiteX18" fmla="*/ 1050029 w 4933949"/>
              <a:gd name="connsiteY18" fmla="*/ 4471988 h 7196138"/>
              <a:gd name="connsiteX19" fmla="*/ 0 w 4933949"/>
              <a:gd name="connsiteY19" fmla="*/ 3920991 h 7196138"/>
              <a:gd name="connsiteX20" fmla="*/ 1050029 w 4933949"/>
              <a:gd name="connsiteY20" fmla="*/ 3368675 h 7196138"/>
              <a:gd name="connsiteX21" fmla="*/ 678543 w 4933949"/>
              <a:gd name="connsiteY21" fmla="*/ 305710 h 7196138"/>
              <a:gd name="connsiteX22" fmla="*/ 678543 w 4933949"/>
              <a:gd name="connsiteY22" fmla="*/ 2307316 h 7196138"/>
              <a:gd name="connsiteX23" fmla="*/ 909109 w 4933949"/>
              <a:gd name="connsiteY23" fmla="*/ 2307316 h 7196138"/>
              <a:gd name="connsiteX24" fmla="*/ 1119911 w 4933949"/>
              <a:gd name="connsiteY24" fmla="*/ 2234842 h 7196138"/>
              <a:gd name="connsiteX25" fmla="*/ 1198962 w 4933949"/>
              <a:gd name="connsiteY25" fmla="*/ 1615517 h 7196138"/>
              <a:gd name="connsiteX26" fmla="*/ 1198962 w 4933949"/>
              <a:gd name="connsiteY26" fmla="*/ 996191 h 7196138"/>
              <a:gd name="connsiteX27" fmla="*/ 1119911 w 4933949"/>
              <a:gd name="connsiteY27" fmla="*/ 378184 h 7196138"/>
              <a:gd name="connsiteX28" fmla="*/ 909109 w 4933949"/>
              <a:gd name="connsiteY28" fmla="*/ 305710 h 7196138"/>
              <a:gd name="connsiteX29" fmla="*/ 678543 w 4933949"/>
              <a:gd name="connsiteY29" fmla="*/ 305710 h 7196138"/>
              <a:gd name="connsiteX30" fmla="*/ 1842869 w 4933949"/>
              <a:gd name="connsiteY30" fmla="*/ 0 h 7196138"/>
              <a:gd name="connsiteX31" fmla="*/ 3073618 w 4933949"/>
              <a:gd name="connsiteY31" fmla="*/ 0 h 7196138"/>
              <a:gd name="connsiteX32" fmla="*/ 3114467 w 4933949"/>
              <a:gd name="connsiteY32" fmla="*/ 14495 h 7196138"/>
              <a:gd name="connsiteX33" fmla="*/ 3128962 w 4933949"/>
              <a:gd name="connsiteY33" fmla="*/ 54027 h 7196138"/>
              <a:gd name="connsiteX34" fmla="*/ 3128962 w 4933949"/>
              <a:gd name="connsiteY34" fmla="*/ 275402 h 7196138"/>
              <a:gd name="connsiteX35" fmla="*/ 3114467 w 4933949"/>
              <a:gd name="connsiteY35" fmla="*/ 314934 h 7196138"/>
              <a:gd name="connsiteX36" fmla="*/ 3073618 w 4933949"/>
              <a:gd name="connsiteY36" fmla="*/ 329429 h 7196138"/>
              <a:gd name="connsiteX37" fmla="*/ 2679620 w 4933949"/>
              <a:gd name="connsiteY37" fmla="*/ 329429 h 7196138"/>
              <a:gd name="connsiteX38" fmla="*/ 2679620 w 4933949"/>
              <a:gd name="connsiteY38" fmla="*/ 2558999 h 7196138"/>
              <a:gd name="connsiteX39" fmla="*/ 2665125 w 4933949"/>
              <a:gd name="connsiteY39" fmla="*/ 2598530 h 7196138"/>
              <a:gd name="connsiteX40" fmla="*/ 2625594 w 4933949"/>
              <a:gd name="connsiteY40" fmla="*/ 2613025 h 7196138"/>
              <a:gd name="connsiteX41" fmla="*/ 2290893 w 4933949"/>
              <a:gd name="connsiteY41" fmla="*/ 2613025 h 7196138"/>
              <a:gd name="connsiteX42" fmla="*/ 2250044 w 4933949"/>
              <a:gd name="connsiteY42" fmla="*/ 2598530 h 7196138"/>
              <a:gd name="connsiteX43" fmla="*/ 2235549 w 4933949"/>
              <a:gd name="connsiteY43" fmla="*/ 2558999 h 7196138"/>
              <a:gd name="connsiteX44" fmla="*/ 2235549 w 4933949"/>
              <a:gd name="connsiteY44" fmla="*/ 329429 h 7196138"/>
              <a:gd name="connsiteX45" fmla="*/ 1842869 w 4933949"/>
              <a:gd name="connsiteY45" fmla="*/ 329429 h 7196138"/>
              <a:gd name="connsiteX46" fmla="*/ 1802020 w 4933949"/>
              <a:gd name="connsiteY46" fmla="*/ 314934 h 7196138"/>
              <a:gd name="connsiteX47" fmla="*/ 1787525 w 4933949"/>
              <a:gd name="connsiteY47" fmla="*/ 275402 h 7196138"/>
              <a:gd name="connsiteX48" fmla="*/ 1787525 w 4933949"/>
              <a:gd name="connsiteY48" fmla="*/ 54027 h 7196138"/>
              <a:gd name="connsiteX49" fmla="*/ 1802020 w 4933949"/>
              <a:gd name="connsiteY49" fmla="*/ 14495 h 7196138"/>
              <a:gd name="connsiteX50" fmla="*/ 1842869 w 4933949"/>
              <a:gd name="connsiteY50" fmla="*/ 0 h 7196138"/>
              <a:gd name="connsiteX51" fmla="*/ 317544 w 4933949"/>
              <a:gd name="connsiteY51" fmla="*/ 0 h 7196138"/>
              <a:gd name="connsiteX52" fmla="*/ 972349 w 4933949"/>
              <a:gd name="connsiteY52" fmla="*/ 0 h 7196138"/>
              <a:gd name="connsiteX53" fmla="*/ 1476958 w 4933949"/>
              <a:gd name="connsiteY53" fmla="*/ 179209 h 7196138"/>
              <a:gd name="connsiteX54" fmla="*/ 1619250 w 4933949"/>
              <a:gd name="connsiteY54" fmla="*/ 1025181 h 7196138"/>
              <a:gd name="connsiteX55" fmla="*/ 1619250 w 4933949"/>
              <a:gd name="connsiteY55" fmla="*/ 1587845 h 7196138"/>
              <a:gd name="connsiteX56" fmla="*/ 1476958 w 4933949"/>
              <a:gd name="connsiteY56" fmla="*/ 2433816 h 7196138"/>
              <a:gd name="connsiteX57" fmla="*/ 972349 w 4933949"/>
              <a:gd name="connsiteY57" fmla="*/ 2613025 h 7196138"/>
              <a:gd name="connsiteX58" fmla="*/ 317544 w 4933949"/>
              <a:gd name="connsiteY58" fmla="*/ 2613025 h 7196138"/>
              <a:gd name="connsiteX59" fmla="*/ 278018 w 4933949"/>
              <a:gd name="connsiteY59" fmla="*/ 2598530 h 7196138"/>
              <a:gd name="connsiteX60" fmla="*/ 263525 w 4933949"/>
              <a:gd name="connsiteY60" fmla="*/ 2558999 h 7196138"/>
              <a:gd name="connsiteX61" fmla="*/ 263525 w 4933949"/>
              <a:gd name="connsiteY61" fmla="*/ 54027 h 7196138"/>
              <a:gd name="connsiteX62" fmla="*/ 278018 w 4933949"/>
              <a:gd name="connsiteY62" fmla="*/ 14495 h 7196138"/>
              <a:gd name="connsiteX63" fmla="*/ 317544 w 4933949"/>
              <a:gd name="connsiteY63" fmla="*/ 0 h 7196138"/>
              <a:gd name="connsiteX64" fmla="*/ 3359213 w 4933949"/>
              <a:gd name="connsiteY64" fmla="*/ 0 h 7196138"/>
              <a:gd name="connsiteX65" fmla="*/ 3664991 w 4933949"/>
              <a:gd name="connsiteY65" fmla="*/ 0 h 7196138"/>
              <a:gd name="connsiteX66" fmla="*/ 3705850 w 4933949"/>
              <a:gd name="connsiteY66" fmla="*/ 14497 h 7196138"/>
              <a:gd name="connsiteX67" fmla="*/ 3720348 w 4933949"/>
              <a:gd name="connsiteY67" fmla="*/ 54035 h 7196138"/>
              <a:gd name="connsiteX68" fmla="*/ 3720348 w 4933949"/>
              <a:gd name="connsiteY68" fmla="*/ 1903062 h 7196138"/>
              <a:gd name="connsiteX69" fmla="*/ 3798111 w 4933949"/>
              <a:gd name="connsiteY69" fmla="*/ 2279984 h 7196138"/>
              <a:gd name="connsiteX70" fmla="*/ 3976042 w 4933949"/>
              <a:gd name="connsiteY70" fmla="*/ 2349833 h 7196138"/>
              <a:gd name="connsiteX71" fmla="*/ 4163200 w 4933949"/>
              <a:gd name="connsiteY71" fmla="*/ 2279984 h 7196138"/>
              <a:gd name="connsiteX72" fmla="*/ 4240963 w 4933949"/>
              <a:gd name="connsiteY72" fmla="*/ 1903062 h 7196138"/>
              <a:gd name="connsiteX73" fmla="*/ 4240963 w 4933949"/>
              <a:gd name="connsiteY73" fmla="*/ 54035 h 7196138"/>
              <a:gd name="connsiteX74" fmla="*/ 4255461 w 4933949"/>
              <a:gd name="connsiteY74" fmla="*/ 14497 h 7196138"/>
              <a:gd name="connsiteX75" fmla="*/ 4295001 w 4933949"/>
              <a:gd name="connsiteY75" fmla="*/ 0 h 7196138"/>
              <a:gd name="connsiteX76" fmla="*/ 4602098 w 4933949"/>
              <a:gd name="connsiteY76" fmla="*/ 0 h 7196138"/>
              <a:gd name="connsiteX77" fmla="*/ 4641638 w 4933949"/>
              <a:gd name="connsiteY77" fmla="*/ 14497 h 7196138"/>
              <a:gd name="connsiteX78" fmla="*/ 4656136 w 4933949"/>
              <a:gd name="connsiteY78" fmla="*/ 54035 h 7196138"/>
              <a:gd name="connsiteX79" fmla="*/ 4656136 w 4933949"/>
              <a:gd name="connsiteY79" fmla="*/ 1904380 h 7196138"/>
              <a:gd name="connsiteX80" fmla="*/ 4507201 w 4933949"/>
              <a:gd name="connsiteY80" fmla="*/ 2459220 h 7196138"/>
              <a:gd name="connsiteX81" fmla="*/ 3981314 w 4933949"/>
              <a:gd name="connsiteY81" fmla="*/ 2646363 h 7196138"/>
              <a:gd name="connsiteX82" fmla="*/ 3447519 w 4933949"/>
              <a:gd name="connsiteY82" fmla="*/ 2459220 h 7196138"/>
              <a:gd name="connsiteX83" fmla="*/ 3305174 w 4933949"/>
              <a:gd name="connsiteY83" fmla="*/ 1904380 h 7196138"/>
              <a:gd name="connsiteX84" fmla="*/ 3305174 w 4933949"/>
              <a:gd name="connsiteY84" fmla="*/ 54035 h 7196138"/>
              <a:gd name="connsiteX85" fmla="*/ 3318354 w 4933949"/>
              <a:gd name="connsiteY85" fmla="*/ 14497 h 7196138"/>
              <a:gd name="connsiteX86" fmla="*/ 3359213 w 4933949"/>
              <a:gd name="connsiteY86" fmla="*/ 0 h 719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4933949" h="7196138">
                <a:moveTo>
                  <a:pt x="1050029" y="6094413"/>
                </a:moveTo>
                <a:cubicBezTo>
                  <a:pt x="2409664" y="6623557"/>
                  <a:pt x="2524285" y="6623557"/>
                  <a:pt x="3883920" y="6094413"/>
                </a:cubicBezTo>
                <a:cubicBezTo>
                  <a:pt x="3883920" y="6094413"/>
                  <a:pt x="3883920" y="6094413"/>
                  <a:pt x="4933949" y="6645934"/>
                </a:cubicBezTo>
                <a:cubicBezTo>
                  <a:pt x="4933949" y="6645934"/>
                  <a:pt x="4933949" y="6645934"/>
                  <a:pt x="3883920" y="7196138"/>
                </a:cubicBezTo>
                <a:cubicBezTo>
                  <a:pt x="2524285" y="6668311"/>
                  <a:pt x="2409664" y="6668311"/>
                  <a:pt x="1050029" y="7196138"/>
                </a:cubicBezTo>
                <a:cubicBezTo>
                  <a:pt x="1050029" y="7196138"/>
                  <a:pt x="1050029" y="7196138"/>
                  <a:pt x="0" y="6645934"/>
                </a:cubicBezTo>
                <a:cubicBezTo>
                  <a:pt x="0" y="6645934"/>
                  <a:pt x="0" y="6645934"/>
                  <a:pt x="1050029" y="6094413"/>
                </a:cubicBezTo>
                <a:close/>
                <a:moveTo>
                  <a:pt x="1050029" y="4730750"/>
                </a:moveTo>
                <a:cubicBezTo>
                  <a:pt x="2409664" y="5260657"/>
                  <a:pt x="2524285" y="5260657"/>
                  <a:pt x="3883920" y="4730750"/>
                </a:cubicBezTo>
                <a:cubicBezTo>
                  <a:pt x="3883920" y="4730750"/>
                  <a:pt x="3883920" y="4730750"/>
                  <a:pt x="4933949" y="5283066"/>
                </a:cubicBezTo>
                <a:cubicBezTo>
                  <a:pt x="4933949" y="5283066"/>
                  <a:pt x="4933949" y="5283066"/>
                  <a:pt x="3883920" y="5834063"/>
                </a:cubicBezTo>
                <a:cubicBezTo>
                  <a:pt x="2524285" y="5305475"/>
                  <a:pt x="2409664" y="5305475"/>
                  <a:pt x="1050029" y="5834063"/>
                </a:cubicBezTo>
                <a:cubicBezTo>
                  <a:pt x="1050029" y="5834063"/>
                  <a:pt x="1050029" y="5834063"/>
                  <a:pt x="0" y="5283066"/>
                </a:cubicBezTo>
                <a:cubicBezTo>
                  <a:pt x="0" y="5283066"/>
                  <a:pt x="0" y="5283066"/>
                  <a:pt x="1050029" y="4730750"/>
                </a:cubicBezTo>
                <a:close/>
                <a:moveTo>
                  <a:pt x="1050029" y="3368675"/>
                </a:moveTo>
                <a:cubicBezTo>
                  <a:pt x="2409664" y="3898582"/>
                  <a:pt x="2524285" y="3898582"/>
                  <a:pt x="3883920" y="3368675"/>
                </a:cubicBezTo>
                <a:cubicBezTo>
                  <a:pt x="3883920" y="3368675"/>
                  <a:pt x="3883920" y="3368675"/>
                  <a:pt x="4933949" y="3920991"/>
                </a:cubicBezTo>
                <a:cubicBezTo>
                  <a:pt x="4933949" y="3920991"/>
                  <a:pt x="4933949" y="3920991"/>
                  <a:pt x="3883920" y="4471988"/>
                </a:cubicBezTo>
                <a:cubicBezTo>
                  <a:pt x="2524285" y="3943400"/>
                  <a:pt x="2409664" y="3943400"/>
                  <a:pt x="1050029" y="4471988"/>
                </a:cubicBezTo>
                <a:cubicBezTo>
                  <a:pt x="1050029" y="4471988"/>
                  <a:pt x="1050029" y="4471988"/>
                  <a:pt x="0" y="3920991"/>
                </a:cubicBezTo>
                <a:cubicBezTo>
                  <a:pt x="0" y="3920991"/>
                  <a:pt x="0" y="3920991"/>
                  <a:pt x="1050029" y="3368675"/>
                </a:cubicBezTo>
                <a:close/>
                <a:moveTo>
                  <a:pt x="678543" y="305710"/>
                </a:moveTo>
                <a:lnTo>
                  <a:pt x="678543" y="2307316"/>
                </a:lnTo>
                <a:cubicBezTo>
                  <a:pt x="678543" y="2307316"/>
                  <a:pt x="678543" y="2307316"/>
                  <a:pt x="909109" y="2307316"/>
                </a:cubicBezTo>
                <a:cubicBezTo>
                  <a:pt x="1011875" y="2307316"/>
                  <a:pt x="1072481" y="2291503"/>
                  <a:pt x="1119911" y="2234842"/>
                </a:cubicBezTo>
                <a:cubicBezTo>
                  <a:pt x="1192375" y="2147873"/>
                  <a:pt x="1198962" y="1971299"/>
                  <a:pt x="1198962" y="1615517"/>
                </a:cubicBezTo>
                <a:cubicBezTo>
                  <a:pt x="1198962" y="1615517"/>
                  <a:pt x="1198962" y="1615517"/>
                  <a:pt x="1198962" y="996191"/>
                </a:cubicBezTo>
                <a:cubicBezTo>
                  <a:pt x="1198962" y="641727"/>
                  <a:pt x="1192375" y="465153"/>
                  <a:pt x="1119911" y="378184"/>
                </a:cubicBezTo>
                <a:cubicBezTo>
                  <a:pt x="1072481" y="321522"/>
                  <a:pt x="1011875" y="305710"/>
                  <a:pt x="909109" y="305710"/>
                </a:cubicBezTo>
                <a:cubicBezTo>
                  <a:pt x="909109" y="305710"/>
                  <a:pt x="909109" y="305710"/>
                  <a:pt x="678543" y="305710"/>
                </a:cubicBezTo>
                <a:close/>
                <a:moveTo>
                  <a:pt x="1842869" y="0"/>
                </a:moveTo>
                <a:cubicBezTo>
                  <a:pt x="1842869" y="0"/>
                  <a:pt x="1842869" y="0"/>
                  <a:pt x="3073618" y="0"/>
                </a:cubicBezTo>
                <a:cubicBezTo>
                  <a:pt x="3093384" y="0"/>
                  <a:pt x="3105243" y="5271"/>
                  <a:pt x="3114467" y="14495"/>
                </a:cubicBezTo>
                <a:cubicBezTo>
                  <a:pt x="3122374" y="22401"/>
                  <a:pt x="3128962" y="34261"/>
                  <a:pt x="3128962" y="54027"/>
                </a:cubicBezTo>
                <a:cubicBezTo>
                  <a:pt x="3128962" y="54027"/>
                  <a:pt x="3128962" y="54027"/>
                  <a:pt x="3128962" y="275402"/>
                </a:cubicBezTo>
                <a:cubicBezTo>
                  <a:pt x="3128962" y="295168"/>
                  <a:pt x="3122374" y="307028"/>
                  <a:pt x="3114467" y="314934"/>
                </a:cubicBezTo>
                <a:cubicBezTo>
                  <a:pt x="3105243" y="324158"/>
                  <a:pt x="3093384" y="329429"/>
                  <a:pt x="3073618" y="329429"/>
                </a:cubicBezTo>
                <a:cubicBezTo>
                  <a:pt x="3073618" y="329429"/>
                  <a:pt x="3073618" y="329429"/>
                  <a:pt x="2679620" y="329429"/>
                </a:cubicBezTo>
                <a:cubicBezTo>
                  <a:pt x="2679620" y="329429"/>
                  <a:pt x="2679620" y="329429"/>
                  <a:pt x="2679620" y="2558999"/>
                </a:cubicBezTo>
                <a:cubicBezTo>
                  <a:pt x="2679620" y="2578765"/>
                  <a:pt x="2674349" y="2590624"/>
                  <a:pt x="2665125" y="2598530"/>
                </a:cubicBezTo>
                <a:cubicBezTo>
                  <a:pt x="2657219" y="2607755"/>
                  <a:pt x="2645360" y="2613025"/>
                  <a:pt x="2625594" y="2613025"/>
                </a:cubicBezTo>
                <a:cubicBezTo>
                  <a:pt x="2625594" y="2613025"/>
                  <a:pt x="2625594" y="2613025"/>
                  <a:pt x="2290893" y="2613025"/>
                </a:cubicBezTo>
                <a:cubicBezTo>
                  <a:pt x="2271128" y="2613025"/>
                  <a:pt x="2259268" y="2607755"/>
                  <a:pt x="2250044" y="2598530"/>
                </a:cubicBezTo>
                <a:cubicBezTo>
                  <a:pt x="2240820" y="2590624"/>
                  <a:pt x="2235549" y="2578765"/>
                  <a:pt x="2235549" y="2558999"/>
                </a:cubicBezTo>
                <a:cubicBezTo>
                  <a:pt x="2235549" y="2558999"/>
                  <a:pt x="2235549" y="2558999"/>
                  <a:pt x="2235549" y="329429"/>
                </a:cubicBezTo>
                <a:cubicBezTo>
                  <a:pt x="2235549" y="329429"/>
                  <a:pt x="2235549" y="329429"/>
                  <a:pt x="1842869" y="329429"/>
                </a:cubicBezTo>
                <a:cubicBezTo>
                  <a:pt x="1823104" y="329429"/>
                  <a:pt x="1811244" y="324158"/>
                  <a:pt x="1802020" y="314934"/>
                </a:cubicBezTo>
                <a:cubicBezTo>
                  <a:pt x="1792796" y="307028"/>
                  <a:pt x="1787525" y="295168"/>
                  <a:pt x="1787525" y="275402"/>
                </a:cubicBezTo>
                <a:cubicBezTo>
                  <a:pt x="1787525" y="275402"/>
                  <a:pt x="1787525" y="275402"/>
                  <a:pt x="1787525" y="54027"/>
                </a:cubicBezTo>
                <a:cubicBezTo>
                  <a:pt x="1787525" y="34261"/>
                  <a:pt x="1792796" y="22401"/>
                  <a:pt x="1802020" y="14495"/>
                </a:cubicBezTo>
                <a:cubicBezTo>
                  <a:pt x="1811244" y="5271"/>
                  <a:pt x="1823104" y="0"/>
                  <a:pt x="1842869" y="0"/>
                </a:cubicBezTo>
                <a:close/>
                <a:moveTo>
                  <a:pt x="317544" y="0"/>
                </a:moveTo>
                <a:cubicBezTo>
                  <a:pt x="317544" y="0"/>
                  <a:pt x="317544" y="0"/>
                  <a:pt x="972349" y="0"/>
                </a:cubicBezTo>
                <a:cubicBezTo>
                  <a:pt x="1226630" y="0"/>
                  <a:pt x="1382097" y="57980"/>
                  <a:pt x="1476958" y="179209"/>
                </a:cubicBezTo>
                <a:cubicBezTo>
                  <a:pt x="1615298" y="345241"/>
                  <a:pt x="1619250" y="614055"/>
                  <a:pt x="1619250" y="1025181"/>
                </a:cubicBezTo>
                <a:cubicBezTo>
                  <a:pt x="1619250" y="1025181"/>
                  <a:pt x="1619250" y="1025181"/>
                  <a:pt x="1619250" y="1587845"/>
                </a:cubicBezTo>
                <a:cubicBezTo>
                  <a:pt x="1619250" y="1998971"/>
                  <a:pt x="1615298" y="2267784"/>
                  <a:pt x="1476958" y="2433816"/>
                </a:cubicBezTo>
                <a:cubicBezTo>
                  <a:pt x="1382097" y="2555046"/>
                  <a:pt x="1226630" y="2613025"/>
                  <a:pt x="972349" y="2613025"/>
                </a:cubicBezTo>
                <a:cubicBezTo>
                  <a:pt x="972349" y="2613025"/>
                  <a:pt x="972349" y="2613025"/>
                  <a:pt x="317544" y="2613025"/>
                </a:cubicBezTo>
                <a:cubicBezTo>
                  <a:pt x="297781" y="2613025"/>
                  <a:pt x="285923" y="2607755"/>
                  <a:pt x="278018" y="2598530"/>
                </a:cubicBezTo>
                <a:cubicBezTo>
                  <a:pt x="268795" y="2590624"/>
                  <a:pt x="263525" y="2578765"/>
                  <a:pt x="263525" y="2558999"/>
                </a:cubicBezTo>
                <a:cubicBezTo>
                  <a:pt x="263525" y="2558999"/>
                  <a:pt x="263525" y="2558999"/>
                  <a:pt x="263525" y="54027"/>
                </a:cubicBezTo>
                <a:cubicBezTo>
                  <a:pt x="263525" y="34261"/>
                  <a:pt x="268795" y="22401"/>
                  <a:pt x="278018" y="14495"/>
                </a:cubicBezTo>
                <a:cubicBezTo>
                  <a:pt x="285923" y="5271"/>
                  <a:pt x="297781" y="0"/>
                  <a:pt x="317544" y="0"/>
                </a:cubicBezTo>
                <a:close/>
                <a:moveTo>
                  <a:pt x="3359213" y="0"/>
                </a:moveTo>
                <a:cubicBezTo>
                  <a:pt x="3359213" y="0"/>
                  <a:pt x="3359213" y="0"/>
                  <a:pt x="3664991" y="0"/>
                </a:cubicBezTo>
                <a:cubicBezTo>
                  <a:pt x="3684762" y="0"/>
                  <a:pt x="3696624" y="5272"/>
                  <a:pt x="3705850" y="14497"/>
                </a:cubicBezTo>
                <a:cubicBezTo>
                  <a:pt x="3715076" y="22405"/>
                  <a:pt x="3720348" y="34266"/>
                  <a:pt x="3720348" y="54035"/>
                </a:cubicBezTo>
                <a:cubicBezTo>
                  <a:pt x="3720348" y="54035"/>
                  <a:pt x="3720348" y="54035"/>
                  <a:pt x="3720348" y="1903062"/>
                </a:cubicBezTo>
                <a:cubicBezTo>
                  <a:pt x="3720348" y="2103384"/>
                  <a:pt x="3738800" y="2214089"/>
                  <a:pt x="3798111" y="2279984"/>
                </a:cubicBezTo>
                <a:cubicBezTo>
                  <a:pt x="3841605" y="2328747"/>
                  <a:pt x="3899597" y="2349833"/>
                  <a:pt x="3976042" y="2349833"/>
                </a:cubicBezTo>
                <a:cubicBezTo>
                  <a:pt x="4060395" y="2349833"/>
                  <a:pt x="4121023" y="2326111"/>
                  <a:pt x="4163200" y="2279984"/>
                </a:cubicBezTo>
                <a:cubicBezTo>
                  <a:pt x="4226464" y="2211453"/>
                  <a:pt x="4240963" y="2096795"/>
                  <a:pt x="4240963" y="1903062"/>
                </a:cubicBezTo>
                <a:cubicBezTo>
                  <a:pt x="4240963" y="1903062"/>
                  <a:pt x="4240963" y="1903062"/>
                  <a:pt x="4240963" y="54035"/>
                </a:cubicBezTo>
                <a:cubicBezTo>
                  <a:pt x="4240963" y="34266"/>
                  <a:pt x="4246235" y="22405"/>
                  <a:pt x="4255461" y="14497"/>
                </a:cubicBezTo>
                <a:cubicBezTo>
                  <a:pt x="4263369" y="5272"/>
                  <a:pt x="4276549" y="0"/>
                  <a:pt x="4295001" y="0"/>
                </a:cubicBezTo>
                <a:cubicBezTo>
                  <a:pt x="4295001" y="0"/>
                  <a:pt x="4295001" y="0"/>
                  <a:pt x="4602098" y="0"/>
                </a:cubicBezTo>
                <a:cubicBezTo>
                  <a:pt x="4621868" y="0"/>
                  <a:pt x="4633730" y="5272"/>
                  <a:pt x="4641638" y="14497"/>
                </a:cubicBezTo>
                <a:cubicBezTo>
                  <a:pt x="4650864" y="22405"/>
                  <a:pt x="4656136" y="34266"/>
                  <a:pt x="4656136" y="54035"/>
                </a:cubicBezTo>
                <a:cubicBezTo>
                  <a:pt x="4656136" y="54035"/>
                  <a:pt x="4656136" y="54035"/>
                  <a:pt x="4656136" y="1904380"/>
                </a:cubicBezTo>
                <a:cubicBezTo>
                  <a:pt x="4656136" y="2153465"/>
                  <a:pt x="4627140" y="2319521"/>
                  <a:pt x="4507201" y="2459220"/>
                </a:cubicBezTo>
                <a:cubicBezTo>
                  <a:pt x="4405714" y="2577832"/>
                  <a:pt x="4239645" y="2646363"/>
                  <a:pt x="3981314" y="2646363"/>
                </a:cubicBezTo>
                <a:cubicBezTo>
                  <a:pt x="3726938" y="2646363"/>
                  <a:pt x="3559550" y="2581786"/>
                  <a:pt x="3447519" y="2459220"/>
                </a:cubicBezTo>
                <a:cubicBezTo>
                  <a:pt x="3340760" y="2341926"/>
                  <a:pt x="3305174" y="2173233"/>
                  <a:pt x="3305174" y="1904380"/>
                </a:cubicBezTo>
                <a:cubicBezTo>
                  <a:pt x="3305174" y="1904380"/>
                  <a:pt x="3305174" y="1904380"/>
                  <a:pt x="3305174" y="54035"/>
                </a:cubicBezTo>
                <a:cubicBezTo>
                  <a:pt x="3305174" y="34266"/>
                  <a:pt x="3310446" y="22405"/>
                  <a:pt x="3318354" y="14497"/>
                </a:cubicBezTo>
                <a:cubicBezTo>
                  <a:pt x="3327580" y="5272"/>
                  <a:pt x="3339442" y="0"/>
                  <a:pt x="3359213" y="0"/>
                </a:cubicBezTo>
                <a:close/>
              </a:path>
            </a:pathLst>
          </a:custGeom>
          <a:solidFill>
            <a:srgbClr val="FFFFFF"/>
          </a:solidFill>
          <a:ln>
            <a:noFill/>
          </a:ln>
        </p:spPr>
        <p:txBody>
          <a:bodyPr vert="horz" wrap="square" lIns="91440" tIns="45720" rIns="91440" bIns="45720" numCol="1" anchor="t" anchorCtr="0" compatLnSpc="1">
            <a:prstTxWarp prst="textNoShape">
              <a:avLst/>
            </a:prstTxWarp>
            <a:noAutofit/>
          </a:bodyPr>
          <a:lstStyle/>
          <a:p>
            <a:endParaRPr lang="en-GB" dirty="0"/>
          </a:p>
        </p:txBody>
      </p:sp>
    </p:spTree>
    <p:extLst>
      <p:ext uri="{BB962C8B-B14F-4D97-AF65-F5344CB8AC3E}">
        <p14:creationId xmlns:p14="http://schemas.microsoft.com/office/powerpoint/2010/main" val="2321786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ront/Pause B">
    <p:bg>
      <p:bgRef idx="1001">
        <a:schemeClr val="bg1"/>
      </p:bgRef>
    </p:bg>
    <p:spTree>
      <p:nvGrpSpPr>
        <p:cNvPr id="1" name=""/>
        <p:cNvGrpSpPr/>
        <p:nvPr/>
      </p:nvGrpSpPr>
      <p:grpSpPr>
        <a:xfrm>
          <a:off x="0" y="0"/>
          <a:ext cx="0" cy="0"/>
          <a:chOff x="0" y="0"/>
          <a:chExt cx="0" cy="0"/>
        </a:xfrm>
      </p:grpSpPr>
      <p:sp>
        <p:nvSpPr>
          <p:cNvPr id="10" name="Background">
            <a:extLst>
              <a:ext uri="{FF2B5EF4-FFF2-40B4-BE49-F238E27FC236}">
                <a16:creationId xmlns:a16="http://schemas.microsoft.com/office/drawing/2014/main" id="{A3420087-96DF-432F-B192-585D42BF6A4E}"/>
              </a:ext>
            </a:extLst>
          </p:cNvPr>
          <p:cNvSpPr/>
          <p:nvPr userDrawn="1"/>
        </p:nvSpPr>
        <p:spPr bwMode="auto">
          <a:xfrm>
            <a:off x="0" y="0"/>
            <a:ext cx="12193200" cy="6861600"/>
          </a:xfrm>
          <a:prstGeom prst="rect">
            <a:avLst/>
          </a:prstGeom>
          <a:solidFill>
            <a:schemeClr val="bg1"/>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GB" sz="1600" b="0" i="0" u="none" strike="noStrike" cap="none" normalizeH="0" baseline="0" dirty="0">
              <a:ln>
                <a:noFill/>
              </a:ln>
              <a:solidFill>
                <a:schemeClr val="tx1"/>
              </a:solidFill>
              <a:effectLst/>
              <a:latin typeface="Arial" panose="020B0604020202020204" pitchFamily="34" charset="0"/>
              <a:ea typeface="ＭＳ Ｐゴシック" pitchFamily="-80" charset="-128"/>
            </a:endParaRPr>
          </a:p>
        </p:txBody>
      </p:sp>
      <p:sp>
        <p:nvSpPr>
          <p:cNvPr id="13" name="Logo color">
            <a:extLst>
              <a:ext uri="{FF2B5EF4-FFF2-40B4-BE49-F238E27FC236}">
                <a16:creationId xmlns:a16="http://schemas.microsoft.com/office/drawing/2014/main" id="{09BBEE10-6A59-474F-B766-7643F97F869F}"/>
              </a:ext>
            </a:extLst>
          </p:cNvPr>
          <p:cNvSpPr>
            <a:spLocks noChangeAspect="1"/>
          </p:cNvSpPr>
          <p:nvPr userDrawn="1">
            <p:custDataLst>
              <p:tags r:id="rId1"/>
            </p:custDataLst>
          </p:nvPr>
        </p:nvSpPr>
        <p:spPr bwMode="auto">
          <a:xfrm>
            <a:off x="4870539" y="1651373"/>
            <a:ext cx="2388323" cy="3483354"/>
          </a:xfrm>
          <a:custGeom>
            <a:avLst/>
            <a:gdLst>
              <a:gd name="connsiteX0" fmla="*/ 1050029 w 4933949"/>
              <a:gd name="connsiteY0" fmla="*/ 6094413 h 7196138"/>
              <a:gd name="connsiteX1" fmla="*/ 3883920 w 4933949"/>
              <a:gd name="connsiteY1" fmla="*/ 6094413 h 7196138"/>
              <a:gd name="connsiteX2" fmla="*/ 4933949 w 4933949"/>
              <a:gd name="connsiteY2" fmla="*/ 6645934 h 7196138"/>
              <a:gd name="connsiteX3" fmla="*/ 3883920 w 4933949"/>
              <a:gd name="connsiteY3" fmla="*/ 7196138 h 7196138"/>
              <a:gd name="connsiteX4" fmla="*/ 1050029 w 4933949"/>
              <a:gd name="connsiteY4" fmla="*/ 7196138 h 7196138"/>
              <a:gd name="connsiteX5" fmla="*/ 0 w 4933949"/>
              <a:gd name="connsiteY5" fmla="*/ 6645934 h 7196138"/>
              <a:gd name="connsiteX6" fmla="*/ 1050029 w 4933949"/>
              <a:gd name="connsiteY6" fmla="*/ 6094413 h 7196138"/>
              <a:gd name="connsiteX7" fmla="*/ 1050029 w 4933949"/>
              <a:gd name="connsiteY7" fmla="*/ 4730750 h 7196138"/>
              <a:gd name="connsiteX8" fmla="*/ 3883920 w 4933949"/>
              <a:gd name="connsiteY8" fmla="*/ 4730750 h 7196138"/>
              <a:gd name="connsiteX9" fmla="*/ 4933949 w 4933949"/>
              <a:gd name="connsiteY9" fmla="*/ 5283066 h 7196138"/>
              <a:gd name="connsiteX10" fmla="*/ 3883920 w 4933949"/>
              <a:gd name="connsiteY10" fmla="*/ 5834063 h 7196138"/>
              <a:gd name="connsiteX11" fmla="*/ 1050029 w 4933949"/>
              <a:gd name="connsiteY11" fmla="*/ 5834063 h 7196138"/>
              <a:gd name="connsiteX12" fmla="*/ 0 w 4933949"/>
              <a:gd name="connsiteY12" fmla="*/ 5283066 h 7196138"/>
              <a:gd name="connsiteX13" fmla="*/ 1050029 w 4933949"/>
              <a:gd name="connsiteY13" fmla="*/ 4730750 h 7196138"/>
              <a:gd name="connsiteX14" fmla="*/ 1050029 w 4933949"/>
              <a:gd name="connsiteY14" fmla="*/ 3368675 h 7196138"/>
              <a:gd name="connsiteX15" fmla="*/ 3883920 w 4933949"/>
              <a:gd name="connsiteY15" fmla="*/ 3368675 h 7196138"/>
              <a:gd name="connsiteX16" fmla="*/ 4933949 w 4933949"/>
              <a:gd name="connsiteY16" fmla="*/ 3920991 h 7196138"/>
              <a:gd name="connsiteX17" fmla="*/ 3883920 w 4933949"/>
              <a:gd name="connsiteY17" fmla="*/ 4471988 h 7196138"/>
              <a:gd name="connsiteX18" fmla="*/ 1050029 w 4933949"/>
              <a:gd name="connsiteY18" fmla="*/ 4471988 h 7196138"/>
              <a:gd name="connsiteX19" fmla="*/ 0 w 4933949"/>
              <a:gd name="connsiteY19" fmla="*/ 3920991 h 7196138"/>
              <a:gd name="connsiteX20" fmla="*/ 1050029 w 4933949"/>
              <a:gd name="connsiteY20" fmla="*/ 3368675 h 7196138"/>
              <a:gd name="connsiteX21" fmla="*/ 678543 w 4933949"/>
              <a:gd name="connsiteY21" fmla="*/ 305710 h 7196138"/>
              <a:gd name="connsiteX22" fmla="*/ 678543 w 4933949"/>
              <a:gd name="connsiteY22" fmla="*/ 2307316 h 7196138"/>
              <a:gd name="connsiteX23" fmla="*/ 909109 w 4933949"/>
              <a:gd name="connsiteY23" fmla="*/ 2307316 h 7196138"/>
              <a:gd name="connsiteX24" fmla="*/ 1119911 w 4933949"/>
              <a:gd name="connsiteY24" fmla="*/ 2234842 h 7196138"/>
              <a:gd name="connsiteX25" fmla="*/ 1198962 w 4933949"/>
              <a:gd name="connsiteY25" fmla="*/ 1615517 h 7196138"/>
              <a:gd name="connsiteX26" fmla="*/ 1198962 w 4933949"/>
              <a:gd name="connsiteY26" fmla="*/ 996191 h 7196138"/>
              <a:gd name="connsiteX27" fmla="*/ 1119911 w 4933949"/>
              <a:gd name="connsiteY27" fmla="*/ 378184 h 7196138"/>
              <a:gd name="connsiteX28" fmla="*/ 909109 w 4933949"/>
              <a:gd name="connsiteY28" fmla="*/ 305710 h 7196138"/>
              <a:gd name="connsiteX29" fmla="*/ 678543 w 4933949"/>
              <a:gd name="connsiteY29" fmla="*/ 305710 h 7196138"/>
              <a:gd name="connsiteX30" fmla="*/ 1842869 w 4933949"/>
              <a:gd name="connsiteY30" fmla="*/ 0 h 7196138"/>
              <a:gd name="connsiteX31" fmla="*/ 3073618 w 4933949"/>
              <a:gd name="connsiteY31" fmla="*/ 0 h 7196138"/>
              <a:gd name="connsiteX32" fmla="*/ 3114467 w 4933949"/>
              <a:gd name="connsiteY32" fmla="*/ 14495 h 7196138"/>
              <a:gd name="connsiteX33" fmla="*/ 3128962 w 4933949"/>
              <a:gd name="connsiteY33" fmla="*/ 54027 h 7196138"/>
              <a:gd name="connsiteX34" fmla="*/ 3128962 w 4933949"/>
              <a:gd name="connsiteY34" fmla="*/ 275402 h 7196138"/>
              <a:gd name="connsiteX35" fmla="*/ 3114467 w 4933949"/>
              <a:gd name="connsiteY35" fmla="*/ 314934 h 7196138"/>
              <a:gd name="connsiteX36" fmla="*/ 3073618 w 4933949"/>
              <a:gd name="connsiteY36" fmla="*/ 329429 h 7196138"/>
              <a:gd name="connsiteX37" fmla="*/ 2679620 w 4933949"/>
              <a:gd name="connsiteY37" fmla="*/ 329429 h 7196138"/>
              <a:gd name="connsiteX38" fmla="*/ 2679620 w 4933949"/>
              <a:gd name="connsiteY38" fmla="*/ 2558999 h 7196138"/>
              <a:gd name="connsiteX39" fmla="*/ 2665125 w 4933949"/>
              <a:gd name="connsiteY39" fmla="*/ 2598530 h 7196138"/>
              <a:gd name="connsiteX40" fmla="*/ 2625594 w 4933949"/>
              <a:gd name="connsiteY40" fmla="*/ 2613025 h 7196138"/>
              <a:gd name="connsiteX41" fmla="*/ 2290893 w 4933949"/>
              <a:gd name="connsiteY41" fmla="*/ 2613025 h 7196138"/>
              <a:gd name="connsiteX42" fmla="*/ 2250044 w 4933949"/>
              <a:gd name="connsiteY42" fmla="*/ 2598530 h 7196138"/>
              <a:gd name="connsiteX43" fmla="*/ 2235549 w 4933949"/>
              <a:gd name="connsiteY43" fmla="*/ 2558999 h 7196138"/>
              <a:gd name="connsiteX44" fmla="*/ 2235549 w 4933949"/>
              <a:gd name="connsiteY44" fmla="*/ 329429 h 7196138"/>
              <a:gd name="connsiteX45" fmla="*/ 1842869 w 4933949"/>
              <a:gd name="connsiteY45" fmla="*/ 329429 h 7196138"/>
              <a:gd name="connsiteX46" fmla="*/ 1802020 w 4933949"/>
              <a:gd name="connsiteY46" fmla="*/ 314934 h 7196138"/>
              <a:gd name="connsiteX47" fmla="*/ 1787525 w 4933949"/>
              <a:gd name="connsiteY47" fmla="*/ 275402 h 7196138"/>
              <a:gd name="connsiteX48" fmla="*/ 1787525 w 4933949"/>
              <a:gd name="connsiteY48" fmla="*/ 54027 h 7196138"/>
              <a:gd name="connsiteX49" fmla="*/ 1802020 w 4933949"/>
              <a:gd name="connsiteY49" fmla="*/ 14495 h 7196138"/>
              <a:gd name="connsiteX50" fmla="*/ 1842869 w 4933949"/>
              <a:gd name="connsiteY50" fmla="*/ 0 h 7196138"/>
              <a:gd name="connsiteX51" fmla="*/ 317544 w 4933949"/>
              <a:gd name="connsiteY51" fmla="*/ 0 h 7196138"/>
              <a:gd name="connsiteX52" fmla="*/ 972349 w 4933949"/>
              <a:gd name="connsiteY52" fmla="*/ 0 h 7196138"/>
              <a:gd name="connsiteX53" fmla="*/ 1476958 w 4933949"/>
              <a:gd name="connsiteY53" fmla="*/ 179209 h 7196138"/>
              <a:gd name="connsiteX54" fmla="*/ 1619250 w 4933949"/>
              <a:gd name="connsiteY54" fmla="*/ 1025181 h 7196138"/>
              <a:gd name="connsiteX55" fmla="*/ 1619250 w 4933949"/>
              <a:gd name="connsiteY55" fmla="*/ 1587845 h 7196138"/>
              <a:gd name="connsiteX56" fmla="*/ 1476958 w 4933949"/>
              <a:gd name="connsiteY56" fmla="*/ 2433816 h 7196138"/>
              <a:gd name="connsiteX57" fmla="*/ 972349 w 4933949"/>
              <a:gd name="connsiteY57" fmla="*/ 2613025 h 7196138"/>
              <a:gd name="connsiteX58" fmla="*/ 317544 w 4933949"/>
              <a:gd name="connsiteY58" fmla="*/ 2613025 h 7196138"/>
              <a:gd name="connsiteX59" fmla="*/ 278018 w 4933949"/>
              <a:gd name="connsiteY59" fmla="*/ 2598530 h 7196138"/>
              <a:gd name="connsiteX60" fmla="*/ 263525 w 4933949"/>
              <a:gd name="connsiteY60" fmla="*/ 2558999 h 7196138"/>
              <a:gd name="connsiteX61" fmla="*/ 263525 w 4933949"/>
              <a:gd name="connsiteY61" fmla="*/ 54027 h 7196138"/>
              <a:gd name="connsiteX62" fmla="*/ 278018 w 4933949"/>
              <a:gd name="connsiteY62" fmla="*/ 14495 h 7196138"/>
              <a:gd name="connsiteX63" fmla="*/ 317544 w 4933949"/>
              <a:gd name="connsiteY63" fmla="*/ 0 h 7196138"/>
              <a:gd name="connsiteX64" fmla="*/ 3359213 w 4933949"/>
              <a:gd name="connsiteY64" fmla="*/ 0 h 7196138"/>
              <a:gd name="connsiteX65" fmla="*/ 3664991 w 4933949"/>
              <a:gd name="connsiteY65" fmla="*/ 0 h 7196138"/>
              <a:gd name="connsiteX66" fmla="*/ 3705850 w 4933949"/>
              <a:gd name="connsiteY66" fmla="*/ 14497 h 7196138"/>
              <a:gd name="connsiteX67" fmla="*/ 3720348 w 4933949"/>
              <a:gd name="connsiteY67" fmla="*/ 54035 h 7196138"/>
              <a:gd name="connsiteX68" fmla="*/ 3720348 w 4933949"/>
              <a:gd name="connsiteY68" fmla="*/ 1903062 h 7196138"/>
              <a:gd name="connsiteX69" fmla="*/ 3798111 w 4933949"/>
              <a:gd name="connsiteY69" fmla="*/ 2279984 h 7196138"/>
              <a:gd name="connsiteX70" fmla="*/ 3976042 w 4933949"/>
              <a:gd name="connsiteY70" fmla="*/ 2349833 h 7196138"/>
              <a:gd name="connsiteX71" fmla="*/ 4163200 w 4933949"/>
              <a:gd name="connsiteY71" fmla="*/ 2279984 h 7196138"/>
              <a:gd name="connsiteX72" fmla="*/ 4240963 w 4933949"/>
              <a:gd name="connsiteY72" fmla="*/ 1903062 h 7196138"/>
              <a:gd name="connsiteX73" fmla="*/ 4240963 w 4933949"/>
              <a:gd name="connsiteY73" fmla="*/ 54035 h 7196138"/>
              <a:gd name="connsiteX74" fmla="*/ 4255461 w 4933949"/>
              <a:gd name="connsiteY74" fmla="*/ 14497 h 7196138"/>
              <a:gd name="connsiteX75" fmla="*/ 4295001 w 4933949"/>
              <a:gd name="connsiteY75" fmla="*/ 0 h 7196138"/>
              <a:gd name="connsiteX76" fmla="*/ 4602098 w 4933949"/>
              <a:gd name="connsiteY76" fmla="*/ 0 h 7196138"/>
              <a:gd name="connsiteX77" fmla="*/ 4641638 w 4933949"/>
              <a:gd name="connsiteY77" fmla="*/ 14497 h 7196138"/>
              <a:gd name="connsiteX78" fmla="*/ 4656136 w 4933949"/>
              <a:gd name="connsiteY78" fmla="*/ 54035 h 7196138"/>
              <a:gd name="connsiteX79" fmla="*/ 4656136 w 4933949"/>
              <a:gd name="connsiteY79" fmla="*/ 1904380 h 7196138"/>
              <a:gd name="connsiteX80" fmla="*/ 4507201 w 4933949"/>
              <a:gd name="connsiteY80" fmla="*/ 2459220 h 7196138"/>
              <a:gd name="connsiteX81" fmla="*/ 3981314 w 4933949"/>
              <a:gd name="connsiteY81" fmla="*/ 2646363 h 7196138"/>
              <a:gd name="connsiteX82" fmla="*/ 3447519 w 4933949"/>
              <a:gd name="connsiteY82" fmla="*/ 2459220 h 7196138"/>
              <a:gd name="connsiteX83" fmla="*/ 3305174 w 4933949"/>
              <a:gd name="connsiteY83" fmla="*/ 1904380 h 7196138"/>
              <a:gd name="connsiteX84" fmla="*/ 3305174 w 4933949"/>
              <a:gd name="connsiteY84" fmla="*/ 54035 h 7196138"/>
              <a:gd name="connsiteX85" fmla="*/ 3318354 w 4933949"/>
              <a:gd name="connsiteY85" fmla="*/ 14497 h 7196138"/>
              <a:gd name="connsiteX86" fmla="*/ 3359213 w 4933949"/>
              <a:gd name="connsiteY86" fmla="*/ 0 h 719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4933949" h="7196138">
                <a:moveTo>
                  <a:pt x="1050029" y="6094413"/>
                </a:moveTo>
                <a:cubicBezTo>
                  <a:pt x="2409664" y="6623557"/>
                  <a:pt x="2524285" y="6623557"/>
                  <a:pt x="3883920" y="6094413"/>
                </a:cubicBezTo>
                <a:cubicBezTo>
                  <a:pt x="3883920" y="6094413"/>
                  <a:pt x="3883920" y="6094413"/>
                  <a:pt x="4933949" y="6645934"/>
                </a:cubicBezTo>
                <a:cubicBezTo>
                  <a:pt x="4933949" y="6645934"/>
                  <a:pt x="4933949" y="6645934"/>
                  <a:pt x="3883920" y="7196138"/>
                </a:cubicBezTo>
                <a:cubicBezTo>
                  <a:pt x="2524285" y="6668311"/>
                  <a:pt x="2409664" y="6668311"/>
                  <a:pt x="1050029" y="7196138"/>
                </a:cubicBezTo>
                <a:cubicBezTo>
                  <a:pt x="1050029" y="7196138"/>
                  <a:pt x="1050029" y="7196138"/>
                  <a:pt x="0" y="6645934"/>
                </a:cubicBezTo>
                <a:cubicBezTo>
                  <a:pt x="0" y="6645934"/>
                  <a:pt x="0" y="6645934"/>
                  <a:pt x="1050029" y="6094413"/>
                </a:cubicBezTo>
                <a:close/>
                <a:moveTo>
                  <a:pt x="1050029" y="4730750"/>
                </a:moveTo>
                <a:cubicBezTo>
                  <a:pt x="2409664" y="5260657"/>
                  <a:pt x="2524285" y="5260657"/>
                  <a:pt x="3883920" y="4730750"/>
                </a:cubicBezTo>
                <a:cubicBezTo>
                  <a:pt x="3883920" y="4730750"/>
                  <a:pt x="3883920" y="4730750"/>
                  <a:pt x="4933949" y="5283066"/>
                </a:cubicBezTo>
                <a:cubicBezTo>
                  <a:pt x="4933949" y="5283066"/>
                  <a:pt x="4933949" y="5283066"/>
                  <a:pt x="3883920" y="5834063"/>
                </a:cubicBezTo>
                <a:cubicBezTo>
                  <a:pt x="2524285" y="5305475"/>
                  <a:pt x="2409664" y="5305475"/>
                  <a:pt x="1050029" y="5834063"/>
                </a:cubicBezTo>
                <a:cubicBezTo>
                  <a:pt x="1050029" y="5834063"/>
                  <a:pt x="1050029" y="5834063"/>
                  <a:pt x="0" y="5283066"/>
                </a:cubicBezTo>
                <a:cubicBezTo>
                  <a:pt x="0" y="5283066"/>
                  <a:pt x="0" y="5283066"/>
                  <a:pt x="1050029" y="4730750"/>
                </a:cubicBezTo>
                <a:close/>
                <a:moveTo>
                  <a:pt x="1050029" y="3368675"/>
                </a:moveTo>
                <a:cubicBezTo>
                  <a:pt x="2409664" y="3898582"/>
                  <a:pt x="2524285" y="3898582"/>
                  <a:pt x="3883920" y="3368675"/>
                </a:cubicBezTo>
                <a:cubicBezTo>
                  <a:pt x="3883920" y="3368675"/>
                  <a:pt x="3883920" y="3368675"/>
                  <a:pt x="4933949" y="3920991"/>
                </a:cubicBezTo>
                <a:cubicBezTo>
                  <a:pt x="4933949" y="3920991"/>
                  <a:pt x="4933949" y="3920991"/>
                  <a:pt x="3883920" y="4471988"/>
                </a:cubicBezTo>
                <a:cubicBezTo>
                  <a:pt x="2524285" y="3943400"/>
                  <a:pt x="2409664" y="3943400"/>
                  <a:pt x="1050029" y="4471988"/>
                </a:cubicBezTo>
                <a:cubicBezTo>
                  <a:pt x="1050029" y="4471988"/>
                  <a:pt x="1050029" y="4471988"/>
                  <a:pt x="0" y="3920991"/>
                </a:cubicBezTo>
                <a:cubicBezTo>
                  <a:pt x="0" y="3920991"/>
                  <a:pt x="0" y="3920991"/>
                  <a:pt x="1050029" y="3368675"/>
                </a:cubicBezTo>
                <a:close/>
                <a:moveTo>
                  <a:pt x="678543" y="305710"/>
                </a:moveTo>
                <a:lnTo>
                  <a:pt x="678543" y="2307316"/>
                </a:lnTo>
                <a:cubicBezTo>
                  <a:pt x="678543" y="2307316"/>
                  <a:pt x="678543" y="2307316"/>
                  <a:pt x="909109" y="2307316"/>
                </a:cubicBezTo>
                <a:cubicBezTo>
                  <a:pt x="1011875" y="2307316"/>
                  <a:pt x="1072481" y="2291503"/>
                  <a:pt x="1119911" y="2234842"/>
                </a:cubicBezTo>
                <a:cubicBezTo>
                  <a:pt x="1192375" y="2147873"/>
                  <a:pt x="1198962" y="1971299"/>
                  <a:pt x="1198962" y="1615517"/>
                </a:cubicBezTo>
                <a:cubicBezTo>
                  <a:pt x="1198962" y="1615517"/>
                  <a:pt x="1198962" y="1615517"/>
                  <a:pt x="1198962" y="996191"/>
                </a:cubicBezTo>
                <a:cubicBezTo>
                  <a:pt x="1198962" y="641727"/>
                  <a:pt x="1192375" y="465153"/>
                  <a:pt x="1119911" y="378184"/>
                </a:cubicBezTo>
                <a:cubicBezTo>
                  <a:pt x="1072481" y="321522"/>
                  <a:pt x="1011875" y="305710"/>
                  <a:pt x="909109" y="305710"/>
                </a:cubicBezTo>
                <a:cubicBezTo>
                  <a:pt x="909109" y="305710"/>
                  <a:pt x="909109" y="305710"/>
                  <a:pt x="678543" y="305710"/>
                </a:cubicBezTo>
                <a:close/>
                <a:moveTo>
                  <a:pt x="1842869" y="0"/>
                </a:moveTo>
                <a:cubicBezTo>
                  <a:pt x="1842869" y="0"/>
                  <a:pt x="1842869" y="0"/>
                  <a:pt x="3073618" y="0"/>
                </a:cubicBezTo>
                <a:cubicBezTo>
                  <a:pt x="3093384" y="0"/>
                  <a:pt x="3105243" y="5271"/>
                  <a:pt x="3114467" y="14495"/>
                </a:cubicBezTo>
                <a:cubicBezTo>
                  <a:pt x="3122374" y="22401"/>
                  <a:pt x="3128962" y="34261"/>
                  <a:pt x="3128962" y="54027"/>
                </a:cubicBezTo>
                <a:cubicBezTo>
                  <a:pt x="3128962" y="54027"/>
                  <a:pt x="3128962" y="54027"/>
                  <a:pt x="3128962" y="275402"/>
                </a:cubicBezTo>
                <a:cubicBezTo>
                  <a:pt x="3128962" y="295168"/>
                  <a:pt x="3122374" y="307028"/>
                  <a:pt x="3114467" y="314934"/>
                </a:cubicBezTo>
                <a:cubicBezTo>
                  <a:pt x="3105243" y="324158"/>
                  <a:pt x="3093384" y="329429"/>
                  <a:pt x="3073618" y="329429"/>
                </a:cubicBezTo>
                <a:cubicBezTo>
                  <a:pt x="3073618" y="329429"/>
                  <a:pt x="3073618" y="329429"/>
                  <a:pt x="2679620" y="329429"/>
                </a:cubicBezTo>
                <a:cubicBezTo>
                  <a:pt x="2679620" y="329429"/>
                  <a:pt x="2679620" y="329429"/>
                  <a:pt x="2679620" y="2558999"/>
                </a:cubicBezTo>
                <a:cubicBezTo>
                  <a:pt x="2679620" y="2578765"/>
                  <a:pt x="2674349" y="2590624"/>
                  <a:pt x="2665125" y="2598530"/>
                </a:cubicBezTo>
                <a:cubicBezTo>
                  <a:pt x="2657219" y="2607755"/>
                  <a:pt x="2645360" y="2613025"/>
                  <a:pt x="2625594" y="2613025"/>
                </a:cubicBezTo>
                <a:cubicBezTo>
                  <a:pt x="2625594" y="2613025"/>
                  <a:pt x="2625594" y="2613025"/>
                  <a:pt x="2290893" y="2613025"/>
                </a:cubicBezTo>
                <a:cubicBezTo>
                  <a:pt x="2271128" y="2613025"/>
                  <a:pt x="2259268" y="2607755"/>
                  <a:pt x="2250044" y="2598530"/>
                </a:cubicBezTo>
                <a:cubicBezTo>
                  <a:pt x="2240820" y="2590624"/>
                  <a:pt x="2235549" y="2578765"/>
                  <a:pt x="2235549" y="2558999"/>
                </a:cubicBezTo>
                <a:cubicBezTo>
                  <a:pt x="2235549" y="2558999"/>
                  <a:pt x="2235549" y="2558999"/>
                  <a:pt x="2235549" y="329429"/>
                </a:cubicBezTo>
                <a:cubicBezTo>
                  <a:pt x="2235549" y="329429"/>
                  <a:pt x="2235549" y="329429"/>
                  <a:pt x="1842869" y="329429"/>
                </a:cubicBezTo>
                <a:cubicBezTo>
                  <a:pt x="1823104" y="329429"/>
                  <a:pt x="1811244" y="324158"/>
                  <a:pt x="1802020" y="314934"/>
                </a:cubicBezTo>
                <a:cubicBezTo>
                  <a:pt x="1792796" y="307028"/>
                  <a:pt x="1787525" y="295168"/>
                  <a:pt x="1787525" y="275402"/>
                </a:cubicBezTo>
                <a:cubicBezTo>
                  <a:pt x="1787525" y="275402"/>
                  <a:pt x="1787525" y="275402"/>
                  <a:pt x="1787525" y="54027"/>
                </a:cubicBezTo>
                <a:cubicBezTo>
                  <a:pt x="1787525" y="34261"/>
                  <a:pt x="1792796" y="22401"/>
                  <a:pt x="1802020" y="14495"/>
                </a:cubicBezTo>
                <a:cubicBezTo>
                  <a:pt x="1811244" y="5271"/>
                  <a:pt x="1823104" y="0"/>
                  <a:pt x="1842869" y="0"/>
                </a:cubicBezTo>
                <a:close/>
                <a:moveTo>
                  <a:pt x="317544" y="0"/>
                </a:moveTo>
                <a:cubicBezTo>
                  <a:pt x="317544" y="0"/>
                  <a:pt x="317544" y="0"/>
                  <a:pt x="972349" y="0"/>
                </a:cubicBezTo>
                <a:cubicBezTo>
                  <a:pt x="1226630" y="0"/>
                  <a:pt x="1382097" y="57980"/>
                  <a:pt x="1476958" y="179209"/>
                </a:cubicBezTo>
                <a:cubicBezTo>
                  <a:pt x="1615298" y="345241"/>
                  <a:pt x="1619250" y="614055"/>
                  <a:pt x="1619250" y="1025181"/>
                </a:cubicBezTo>
                <a:cubicBezTo>
                  <a:pt x="1619250" y="1025181"/>
                  <a:pt x="1619250" y="1025181"/>
                  <a:pt x="1619250" y="1587845"/>
                </a:cubicBezTo>
                <a:cubicBezTo>
                  <a:pt x="1619250" y="1998971"/>
                  <a:pt x="1615298" y="2267784"/>
                  <a:pt x="1476958" y="2433816"/>
                </a:cubicBezTo>
                <a:cubicBezTo>
                  <a:pt x="1382097" y="2555046"/>
                  <a:pt x="1226630" y="2613025"/>
                  <a:pt x="972349" y="2613025"/>
                </a:cubicBezTo>
                <a:cubicBezTo>
                  <a:pt x="972349" y="2613025"/>
                  <a:pt x="972349" y="2613025"/>
                  <a:pt x="317544" y="2613025"/>
                </a:cubicBezTo>
                <a:cubicBezTo>
                  <a:pt x="297781" y="2613025"/>
                  <a:pt x="285923" y="2607755"/>
                  <a:pt x="278018" y="2598530"/>
                </a:cubicBezTo>
                <a:cubicBezTo>
                  <a:pt x="268795" y="2590624"/>
                  <a:pt x="263525" y="2578765"/>
                  <a:pt x="263525" y="2558999"/>
                </a:cubicBezTo>
                <a:cubicBezTo>
                  <a:pt x="263525" y="2558999"/>
                  <a:pt x="263525" y="2558999"/>
                  <a:pt x="263525" y="54027"/>
                </a:cubicBezTo>
                <a:cubicBezTo>
                  <a:pt x="263525" y="34261"/>
                  <a:pt x="268795" y="22401"/>
                  <a:pt x="278018" y="14495"/>
                </a:cubicBezTo>
                <a:cubicBezTo>
                  <a:pt x="285923" y="5271"/>
                  <a:pt x="297781" y="0"/>
                  <a:pt x="317544" y="0"/>
                </a:cubicBezTo>
                <a:close/>
                <a:moveTo>
                  <a:pt x="3359213" y="0"/>
                </a:moveTo>
                <a:cubicBezTo>
                  <a:pt x="3359213" y="0"/>
                  <a:pt x="3359213" y="0"/>
                  <a:pt x="3664991" y="0"/>
                </a:cubicBezTo>
                <a:cubicBezTo>
                  <a:pt x="3684762" y="0"/>
                  <a:pt x="3696624" y="5272"/>
                  <a:pt x="3705850" y="14497"/>
                </a:cubicBezTo>
                <a:cubicBezTo>
                  <a:pt x="3715076" y="22405"/>
                  <a:pt x="3720348" y="34266"/>
                  <a:pt x="3720348" y="54035"/>
                </a:cubicBezTo>
                <a:cubicBezTo>
                  <a:pt x="3720348" y="54035"/>
                  <a:pt x="3720348" y="54035"/>
                  <a:pt x="3720348" y="1903062"/>
                </a:cubicBezTo>
                <a:cubicBezTo>
                  <a:pt x="3720348" y="2103384"/>
                  <a:pt x="3738800" y="2214089"/>
                  <a:pt x="3798111" y="2279984"/>
                </a:cubicBezTo>
                <a:cubicBezTo>
                  <a:pt x="3841605" y="2328747"/>
                  <a:pt x="3899597" y="2349833"/>
                  <a:pt x="3976042" y="2349833"/>
                </a:cubicBezTo>
                <a:cubicBezTo>
                  <a:pt x="4060395" y="2349833"/>
                  <a:pt x="4121023" y="2326111"/>
                  <a:pt x="4163200" y="2279984"/>
                </a:cubicBezTo>
                <a:cubicBezTo>
                  <a:pt x="4226464" y="2211453"/>
                  <a:pt x="4240963" y="2096795"/>
                  <a:pt x="4240963" y="1903062"/>
                </a:cubicBezTo>
                <a:cubicBezTo>
                  <a:pt x="4240963" y="1903062"/>
                  <a:pt x="4240963" y="1903062"/>
                  <a:pt x="4240963" y="54035"/>
                </a:cubicBezTo>
                <a:cubicBezTo>
                  <a:pt x="4240963" y="34266"/>
                  <a:pt x="4246235" y="22405"/>
                  <a:pt x="4255461" y="14497"/>
                </a:cubicBezTo>
                <a:cubicBezTo>
                  <a:pt x="4263369" y="5272"/>
                  <a:pt x="4276549" y="0"/>
                  <a:pt x="4295001" y="0"/>
                </a:cubicBezTo>
                <a:cubicBezTo>
                  <a:pt x="4295001" y="0"/>
                  <a:pt x="4295001" y="0"/>
                  <a:pt x="4602098" y="0"/>
                </a:cubicBezTo>
                <a:cubicBezTo>
                  <a:pt x="4621868" y="0"/>
                  <a:pt x="4633730" y="5272"/>
                  <a:pt x="4641638" y="14497"/>
                </a:cubicBezTo>
                <a:cubicBezTo>
                  <a:pt x="4650864" y="22405"/>
                  <a:pt x="4656136" y="34266"/>
                  <a:pt x="4656136" y="54035"/>
                </a:cubicBezTo>
                <a:cubicBezTo>
                  <a:pt x="4656136" y="54035"/>
                  <a:pt x="4656136" y="54035"/>
                  <a:pt x="4656136" y="1904380"/>
                </a:cubicBezTo>
                <a:cubicBezTo>
                  <a:pt x="4656136" y="2153465"/>
                  <a:pt x="4627140" y="2319521"/>
                  <a:pt x="4507201" y="2459220"/>
                </a:cubicBezTo>
                <a:cubicBezTo>
                  <a:pt x="4405714" y="2577832"/>
                  <a:pt x="4239645" y="2646363"/>
                  <a:pt x="3981314" y="2646363"/>
                </a:cubicBezTo>
                <a:cubicBezTo>
                  <a:pt x="3726938" y="2646363"/>
                  <a:pt x="3559550" y="2581786"/>
                  <a:pt x="3447519" y="2459220"/>
                </a:cubicBezTo>
                <a:cubicBezTo>
                  <a:pt x="3340760" y="2341926"/>
                  <a:pt x="3305174" y="2173233"/>
                  <a:pt x="3305174" y="1904380"/>
                </a:cubicBezTo>
                <a:cubicBezTo>
                  <a:pt x="3305174" y="1904380"/>
                  <a:pt x="3305174" y="1904380"/>
                  <a:pt x="3305174" y="54035"/>
                </a:cubicBezTo>
                <a:cubicBezTo>
                  <a:pt x="3305174" y="34266"/>
                  <a:pt x="3310446" y="22405"/>
                  <a:pt x="3318354" y="14497"/>
                </a:cubicBezTo>
                <a:cubicBezTo>
                  <a:pt x="3327580" y="5272"/>
                  <a:pt x="3339442" y="0"/>
                  <a:pt x="3359213" y="0"/>
                </a:cubicBezTo>
                <a:close/>
              </a:path>
            </a:pathLst>
          </a:custGeom>
          <a:solidFill>
            <a:srgbClr val="990000"/>
          </a:solidFill>
          <a:ln>
            <a:noFill/>
          </a:ln>
        </p:spPr>
        <p:txBody>
          <a:bodyPr vert="horz" wrap="square" lIns="91440" tIns="45720" rIns="91440" bIns="45720" numCol="1" anchor="t" anchorCtr="0" compatLnSpc="1">
            <a:prstTxWarp prst="textNoShape">
              <a:avLst/>
            </a:prstTxWarp>
            <a:noAutofit/>
          </a:bodyPr>
          <a:lstStyle/>
          <a:p>
            <a:endParaRPr lang="en-GB" dirty="0"/>
          </a:p>
        </p:txBody>
      </p:sp>
      <p:sp>
        <p:nvSpPr>
          <p:cNvPr id="6" name="Date Placeholder 2">
            <a:extLst>
              <a:ext uri="{FF2B5EF4-FFF2-40B4-BE49-F238E27FC236}">
                <a16:creationId xmlns:a16="http://schemas.microsoft.com/office/drawing/2014/main" id="{AF062B26-8169-4B93-8FD8-CFDB0855A961}"/>
              </a:ext>
            </a:extLst>
          </p:cNvPr>
          <p:cNvSpPr>
            <a:spLocks noGrp="1"/>
          </p:cNvSpPr>
          <p:nvPr>
            <p:ph type="dt" sz="half" idx="10"/>
          </p:nvPr>
        </p:nvSpPr>
        <p:spPr>
          <a:xfrm>
            <a:off x="0" y="6912000"/>
            <a:ext cx="0" cy="0"/>
          </a:xfrm>
          <a:prstGeom prst="rect">
            <a:avLst/>
          </a:prstGeom>
        </p:spPr>
        <p:txBody>
          <a:bodyPr/>
          <a:lstStyle>
            <a:lvl1pPr>
              <a:defRPr>
                <a:noFill/>
              </a:defRPr>
            </a:lvl1pPr>
          </a:lstStyle>
          <a:p>
            <a:endParaRPr lang="en-GB" dirty="0"/>
          </a:p>
        </p:txBody>
      </p:sp>
      <p:sp>
        <p:nvSpPr>
          <p:cNvPr id="7" name="Footer Placeholder 3">
            <a:extLst>
              <a:ext uri="{FF2B5EF4-FFF2-40B4-BE49-F238E27FC236}">
                <a16:creationId xmlns:a16="http://schemas.microsoft.com/office/drawing/2014/main" id="{CA59923C-6F09-424E-AF1E-AC62326A9B2B}"/>
              </a:ext>
            </a:extLst>
          </p:cNvPr>
          <p:cNvSpPr>
            <a:spLocks noGrp="1"/>
          </p:cNvSpPr>
          <p:nvPr>
            <p:ph type="ftr" sz="quarter" idx="11"/>
          </p:nvPr>
        </p:nvSpPr>
        <p:spPr>
          <a:xfrm>
            <a:off x="0" y="6912000"/>
            <a:ext cx="0" cy="0"/>
          </a:xfrm>
        </p:spPr>
        <p:txBody>
          <a:bodyPr/>
          <a:lstStyle>
            <a:lvl1pPr>
              <a:defRPr>
                <a:noFill/>
              </a:defRPr>
            </a:lvl1pPr>
          </a:lstStyle>
          <a:p>
            <a:endParaRPr lang="en-GB" dirty="0"/>
          </a:p>
        </p:txBody>
      </p:sp>
      <p:sp>
        <p:nvSpPr>
          <p:cNvPr id="9" name="Slide Number Placeholder 4">
            <a:extLst>
              <a:ext uri="{FF2B5EF4-FFF2-40B4-BE49-F238E27FC236}">
                <a16:creationId xmlns:a16="http://schemas.microsoft.com/office/drawing/2014/main" id="{4C299FA2-BF46-4410-B2CD-E3C80B7A9893}"/>
              </a:ext>
            </a:extLst>
          </p:cNvPr>
          <p:cNvSpPr>
            <a:spLocks noGrp="1"/>
          </p:cNvSpPr>
          <p:nvPr>
            <p:ph type="sldNum" sz="quarter" idx="12"/>
          </p:nvPr>
        </p:nvSpPr>
        <p:spPr>
          <a:xfrm flipV="1">
            <a:off x="0" y="6912000"/>
            <a:ext cx="0" cy="0"/>
          </a:xfrm>
        </p:spPr>
        <p:txBody>
          <a:bodyPr/>
          <a:lstStyle>
            <a:lvl1pPr>
              <a:defRPr>
                <a:noFill/>
              </a:defRPr>
            </a:lvl1pPr>
          </a:lstStyle>
          <a:p>
            <a:fld id="{24C8C45C-947F-4981-8B3F-4F32E973C901}" type="slidenum">
              <a:rPr lang="en-GB" smtClean="0"/>
              <a:pPr/>
              <a:t>‹Nº›</a:t>
            </a:fld>
            <a:endParaRPr lang="en-GB" dirty="0"/>
          </a:p>
        </p:txBody>
      </p:sp>
      <p:sp>
        <p:nvSpPr>
          <p:cNvPr id="11" name="Bottom bar">
            <a:extLst>
              <a:ext uri="{FF2B5EF4-FFF2-40B4-BE49-F238E27FC236}">
                <a16:creationId xmlns:a16="http://schemas.microsoft.com/office/drawing/2014/main" id="{495865CE-5BE9-4122-8AB8-48E534DD88F7}"/>
              </a:ext>
            </a:extLst>
          </p:cNvPr>
          <p:cNvSpPr/>
          <p:nvPr userDrawn="1"/>
        </p:nvSpPr>
        <p:spPr bwMode="auto">
          <a:xfrm>
            <a:off x="0" y="6541200"/>
            <a:ext cx="12193200" cy="316800"/>
          </a:xfrm>
          <a:prstGeom prst="rect">
            <a:avLst/>
          </a:prstGeom>
          <a:solidFill>
            <a:srgbClr val="990000"/>
          </a:solidFill>
          <a:ln w="9525" cap="flat" cmpd="sng" algn="ctr">
            <a:no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GB" sz="1600" b="0" i="0" u="none" strike="noStrike" cap="none" normalizeH="0" baseline="0" dirty="0" err="1">
              <a:ln>
                <a:noFill/>
              </a:ln>
              <a:solidFill>
                <a:srgbClr val="FFFFFF"/>
              </a:solidFill>
              <a:effectLst/>
              <a:latin typeface="+mn-lt"/>
              <a:ea typeface="ＭＳ Ｐゴシック" pitchFamily="-80" charset="-128"/>
            </a:endParaRPr>
          </a:p>
        </p:txBody>
      </p:sp>
      <p:sp>
        <p:nvSpPr>
          <p:cNvPr id="12" name="Top bar">
            <a:extLst>
              <a:ext uri="{FF2B5EF4-FFF2-40B4-BE49-F238E27FC236}">
                <a16:creationId xmlns:a16="http://schemas.microsoft.com/office/drawing/2014/main" id="{0D436479-94F3-475C-8F8D-D3CDC81793FD}"/>
              </a:ext>
            </a:extLst>
          </p:cNvPr>
          <p:cNvSpPr/>
          <p:nvPr userDrawn="1"/>
        </p:nvSpPr>
        <p:spPr bwMode="auto">
          <a:xfrm>
            <a:off x="0" y="0"/>
            <a:ext cx="12193200" cy="50400"/>
          </a:xfrm>
          <a:prstGeom prst="rect">
            <a:avLst/>
          </a:prstGeom>
          <a:solidFill>
            <a:srgbClr val="990000"/>
          </a:solidFill>
          <a:ln w="9525" cap="flat" cmpd="sng" algn="ctr">
            <a:no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GB" sz="1600" b="0" i="0" u="none" strike="noStrike" cap="none" normalizeH="0" baseline="0" dirty="0" err="1">
              <a:ln>
                <a:noFill/>
              </a:ln>
              <a:solidFill>
                <a:srgbClr val="FFFFFF"/>
              </a:solidFill>
              <a:effectLst/>
              <a:latin typeface="+mn-lt"/>
              <a:ea typeface="ＭＳ Ｐゴシック" pitchFamily="-80" charset="-128"/>
            </a:endParaRPr>
          </a:p>
        </p:txBody>
      </p:sp>
    </p:spTree>
    <p:extLst>
      <p:ext uri="{BB962C8B-B14F-4D97-AF65-F5344CB8AC3E}">
        <p14:creationId xmlns:p14="http://schemas.microsoft.com/office/powerpoint/2010/main" val="3496376187"/>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Front B">
    <p:bg>
      <p:bgRef idx="1001">
        <a:schemeClr val="bg1"/>
      </p:bgRef>
    </p:bg>
    <p:spTree>
      <p:nvGrpSpPr>
        <p:cNvPr id="1" name=""/>
        <p:cNvGrpSpPr/>
        <p:nvPr/>
      </p:nvGrpSpPr>
      <p:grpSpPr>
        <a:xfrm>
          <a:off x="0" y="0"/>
          <a:ext cx="0" cy="0"/>
          <a:chOff x="0" y="0"/>
          <a:chExt cx="0" cy="0"/>
        </a:xfrm>
      </p:grpSpPr>
      <p:sp>
        <p:nvSpPr>
          <p:cNvPr id="114690" name="Rectangle 2"/>
          <p:cNvSpPr>
            <a:spLocks noGrp="1" noChangeArrowheads="1"/>
          </p:cNvSpPr>
          <p:nvPr>
            <p:ph type="ctrTitle"/>
          </p:nvPr>
        </p:nvSpPr>
        <p:spPr>
          <a:xfrm>
            <a:off x="249859" y="3545117"/>
            <a:ext cx="10840028" cy="2706458"/>
          </a:xfrm>
        </p:spPr>
        <p:txBody>
          <a:bodyPr anchor="t" anchorCtr="0"/>
          <a:lstStyle>
            <a:lvl1pPr>
              <a:lnSpc>
                <a:spcPct val="93000"/>
              </a:lnSpc>
              <a:defRPr sz="8000">
                <a:solidFill>
                  <a:schemeClr val="tx1"/>
                </a:solidFill>
              </a:defRPr>
            </a:lvl1pPr>
          </a:lstStyle>
          <a:p>
            <a:pPr lvl="0"/>
            <a:r>
              <a:rPr lang="en-GB" noProof="0" dirty="0"/>
              <a:t>Click to edit Master title style</a:t>
            </a:r>
            <a:endParaRPr lang="en-GB"/>
          </a:p>
        </p:txBody>
      </p:sp>
      <p:sp>
        <p:nvSpPr>
          <p:cNvPr id="114691" name="Rectangle 3"/>
          <p:cNvSpPr>
            <a:spLocks noGrp="1" noChangeArrowheads="1"/>
          </p:cNvSpPr>
          <p:nvPr>
            <p:ph type="subTitle" idx="1"/>
          </p:nvPr>
        </p:nvSpPr>
        <p:spPr>
          <a:xfrm>
            <a:off x="247072" y="1704975"/>
            <a:ext cx="10840028" cy="1660654"/>
          </a:xfrm>
        </p:spPr>
        <p:txBody>
          <a:bodyPr anchor="b" anchorCtr="0"/>
          <a:lstStyle>
            <a:lvl1pPr marL="0" indent="0">
              <a:lnSpc>
                <a:spcPct val="110000"/>
              </a:lnSpc>
              <a:spcBef>
                <a:spcPts val="0"/>
              </a:spcBef>
              <a:buFontTx/>
              <a:buNone/>
              <a:defRPr sz="3000">
                <a:solidFill>
                  <a:schemeClr val="tx1"/>
                </a:solidFill>
              </a:defRPr>
            </a:lvl1pPr>
          </a:lstStyle>
          <a:p>
            <a:pPr lvl="0"/>
            <a:r>
              <a:rPr lang="en-GB" noProof="0" dirty="0"/>
              <a:t>Click to edit Master subtitle style</a:t>
            </a:r>
            <a:endParaRPr lang="en-GB"/>
          </a:p>
        </p:txBody>
      </p:sp>
      <p:sp>
        <p:nvSpPr>
          <p:cNvPr id="3" name="Footer Placeholder 2">
            <a:extLst>
              <a:ext uri="{FF2B5EF4-FFF2-40B4-BE49-F238E27FC236}">
                <a16:creationId xmlns:a16="http://schemas.microsoft.com/office/drawing/2014/main" id="{71346B4F-F02C-40EC-9B70-932B18214C6A}"/>
              </a:ext>
            </a:extLst>
          </p:cNvPr>
          <p:cNvSpPr>
            <a:spLocks noGrp="1"/>
          </p:cNvSpPr>
          <p:nvPr>
            <p:ph type="ftr" sz="quarter" idx="16"/>
          </p:nvPr>
        </p:nvSpPr>
        <p:spPr/>
        <p:txBody>
          <a:bodyPr/>
          <a:lstStyle/>
          <a:p>
            <a:endParaRPr lang="en-GB" dirty="0"/>
          </a:p>
        </p:txBody>
      </p:sp>
      <p:sp>
        <p:nvSpPr>
          <p:cNvPr id="4" name="Slide Number Placeholder 3">
            <a:extLst>
              <a:ext uri="{FF2B5EF4-FFF2-40B4-BE49-F238E27FC236}">
                <a16:creationId xmlns:a16="http://schemas.microsoft.com/office/drawing/2014/main" id="{FE67EB69-BB5A-407E-BF0A-1CB9B24506D8}"/>
              </a:ext>
            </a:extLst>
          </p:cNvPr>
          <p:cNvSpPr>
            <a:spLocks noGrp="1"/>
          </p:cNvSpPr>
          <p:nvPr>
            <p:ph type="sldNum" sz="quarter" idx="17"/>
          </p:nvPr>
        </p:nvSpPr>
        <p:spPr/>
        <p:txBody>
          <a:bodyPr/>
          <a:lstStyle>
            <a:lvl1pPr>
              <a:defRPr>
                <a:solidFill>
                  <a:schemeClr val="bg1"/>
                </a:solidFill>
              </a:defRPr>
            </a:lvl1pPr>
          </a:lstStyle>
          <a:p>
            <a:fld id="{103EA872-A674-449B-A120-B97244F8E91D}" type="slidenum">
              <a:rPr lang="en-GB" smtClean="0"/>
              <a:pPr/>
              <a:t>‹Nº›</a:t>
            </a:fld>
            <a:endParaRPr lang="en-GB" dirty="0"/>
          </a:p>
        </p:txBody>
      </p:sp>
    </p:spTree>
    <p:extLst>
      <p:ext uri="{BB962C8B-B14F-4D97-AF65-F5344CB8AC3E}">
        <p14:creationId xmlns:p14="http://schemas.microsoft.com/office/powerpoint/2010/main" val="122591931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56" userDrawn="1">
          <p15:clr>
            <a:srgbClr val="F26B43"/>
          </p15:clr>
        </p15:guide>
        <p15:guide id="2" pos="6984" userDrawn="1">
          <p15:clr>
            <a:srgbClr val="F26B43"/>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ne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48A0E3C-0CE1-4BBF-A912-5A81BF3B7BCA}"/>
              </a:ext>
            </a:extLst>
          </p:cNvPr>
          <p:cNvSpPr>
            <a:spLocks noGrp="1"/>
          </p:cNvSpPr>
          <p:nvPr>
            <p:ph type="title"/>
          </p:nvPr>
        </p:nvSpPr>
        <p:spPr/>
        <p:txBody>
          <a:bodyPr/>
          <a:lstStyle/>
          <a:p>
            <a:r>
              <a:rPr lang="en-GB" dirty="0"/>
              <a:t>Click to edit Master title style</a:t>
            </a:r>
            <a:endParaRPr lang="en-GB"/>
          </a:p>
        </p:txBody>
      </p:sp>
      <p:sp>
        <p:nvSpPr>
          <p:cNvPr id="3" name="Content Placeholder 2"/>
          <p:cNvSpPr>
            <a:spLocks noGrp="1"/>
          </p:cNvSpPr>
          <p:nvPr>
            <p:ph idx="1"/>
          </p:nvPr>
        </p:nvSpPr>
        <p:spPr>
          <a:xfrm>
            <a:off x="1774800" y="1706400"/>
            <a:ext cx="9312374" cy="4545578"/>
          </a:xfrm>
        </p:spPr>
        <p:txBody>
          <a:bodyPr/>
          <a:lstStyle/>
          <a:p>
            <a:pPr lvl="0"/>
            <a:r>
              <a:rPr lang="en-GB" dirty="0"/>
              <a:t>Edit Master text styles</a:t>
            </a:r>
            <a:endParaRPr lang="en-GB"/>
          </a:p>
          <a:p>
            <a:pPr lvl="1"/>
            <a:r>
              <a:rPr lang="en-GB" dirty="0"/>
              <a:t>Second level</a:t>
            </a:r>
            <a:endParaRPr lang="en-GB"/>
          </a:p>
          <a:p>
            <a:pPr lvl="2"/>
            <a:r>
              <a:rPr lang="en-GB" dirty="0"/>
              <a:t>Third level</a:t>
            </a:r>
            <a:endParaRPr lang="en-GB"/>
          </a:p>
          <a:p>
            <a:pPr lvl="3"/>
            <a:r>
              <a:rPr lang="en-GB" dirty="0"/>
              <a:t>Fourth level</a:t>
            </a:r>
            <a:endParaRPr lang="en-GB"/>
          </a:p>
          <a:p>
            <a:pPr lvl="4"/>
            <a:r>
              <a:rPr lang="en-GB" dirty="0"/>
              <a:t>Fifth level</a:t>
            </a:r>
            <a:endParaRPr lang="en-GB"/>
          </a:p>
        </p:txBody>
      </p:sp>
      <p:sp>
        <p:nvSpPr>
          <p:cNvPr id="2" name="Footer Placeholder 1">
            <a:extLst>
              <a:ext uri="{FF2B5EF4-FFF2-40B4-BE49-F238E27FC236}">
                <a16:creationId xmlns:a16="http://schemas.microsoft.com/office/drawing/2014/main" id="{1FCA8860-CDAD-4F91-9292-2B11655C191E}"/>
              </a:ext>
            </a:extLst>
          </p:cNvPr>
          <p:cNvSpPr>
            <a:spLocks noGrp="1"/>
          </p:cNvSpPr>
          <p:nvPr>
            <p:ph type="ftr" sz="quarter" idx="10"/>
          </p:nvPr>
        </p:nvSpPr>
        <p:spPr/>
        <p:txBody>
          <a:bodyPr/>
          <a:lstStyle/>
          <a:p>
            <a:endParaRPr lang="en-GB" dirty="0"/>
          </a:p>
        </p:txBody>
      </p:sp>
      <p:sp>
        <p:nvSpPr>
          <p:cNvPr id="6" name="Slide Number Placeholder 5">
            <a:extLst>
              <a:ext uri="{FF2B5EF4-FFF2-40B4-BE49-F238E27FC236}">
                <a16:creationId xmlns:a16="http://schemas.microsoft.com/office/drawing/2014/main" id="{88C7A21B-9B48-4777-BF0D-9FB95719C2E7}"/>
              </a:ext>
            </a:extLst>
          </p:cNvPr>
          <p:cNvSpPr>
            <a:spLocks noGrp="1"/>
          </p:cNvSpPr>
          <p:nvPr>
            <p:ph type="sldNum" sz="quarter" idx="11"/>
          </p:nvPr>
        </p:nvSpPr>
        <p:spPr/>
        <p:txBody>
          <a:bodyPr/>
          <a:lstStyle/>
          <a:p>
            <a:fld id="{103EA872-A674-449B-A120-B97244F8E91D}" type="slidenum">
              <a:rPr lang="en-GB" smtClean="0"/>
              <a:pPr/>
              <a:t>‹Nº›</a:t>
            </a:fld>
            <a:endParaRPr lang="en-GB" dirty="0"/>
          </a:p>
        </p:txBody>
      </p:sp>
    </p:spTree>
    <p:extLst>
      <p:ext uri="{BB962C8B-B14F-4D97-AF65-F5344CB8AC3E}">
        <p14:creationId xmlns:p14="http://schemas.microsoft.com/office/powerpoint/2010/main" val="1187774059"/>
      </p:ext>
    </p:extLst>
  </p:cSld>
  <p:clrMapOvr>
    <a:masterClrMapping/>
  </p:clrMapOvr>
  <p:extLst>
    <p:ext uri="{DCECCB84-F9BA-43D5-87BE-67443E8EF086}">
      <p15:sldGuideLst xmlns:p15="http://schemas.microsoft.com/office/powerpoint/2012/main">
        <p15:guide id="1" pos="6984" userDrawn="1">
          <p15:clr>
            <a:srgbClr val="F26B43"/>
          </p15:clr>
        </p15:guide>
        <p15:guide id="2" pos="1117" userDrawn="1">
          <p15:clr>
            <a:srgbClr val="F26B43"/>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5EB1D5E1-0C4E-4A74-BE37-26307F7E2821}"/>
              </a:ext>
            </a:extLst>
          </p:cNvPr>
          <p:cNvSpPr>
            <a:spLocks noGrp="1"/>
          </p:cNvSpPr>
          <p:nvPr>
            <p:ph type="title"/>
          </p:nvPr>
        </p:nvSpPr>
        <p:spPr>
          <a:xfrm>
            <a:off x="1774726" y="426127"/>
            <a:ext cx="9312374" cy="972716"/>
          </a:xfrm>
        </p:spPr>
        <p:txBody>
          <a:bodyPr/>
          <a:lstStyle/>
          <a:p>
            <a:r>
              <a:rPr lang="en-GB"/>
              <a:t>Click to edit Master title style</a:t>
            </a:r>
            <a:endParaRPr lang="en-GB" dirty="0"/>
          </a:p>
        </p:txBody>
      </p:sp>
      <p:sp>
        <p:nvSpPr>
          <p:cNvPr id="3" name="Content Placeholder 2"/>
          <p:cNvSpPr>
            <a:spLocks noGrp="1"/>
          </p:cNvSpPr>
          <p:nvPr>
            <p:ph sz="half" idx="1"/>
          </p:nvPr>
        </p:nvSpPr>
        <p:spPr>
          <a:xfrm>
            <a:off x="1774800" y="1706399"/>
            <a:ext cx="4410177" cy="4546800"/>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Content Placeholder 3"/>
          <p:cNvSpPr>
            <a:spLocks noGrp="1"/>
          </p:cNvSpPr>
          <p:nvPr>
            <p:ph sz="half" idx="2"/>
          </p:nvPr>
        </p:nvSpPr>
        <p:spPr>
          <a:xfrm>
            <a:off x="6678001" y="1706399"/>
            <a:ext cx="4409100" cy="4546800"/>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7" name="Footer Placeholder 6">
            <a:extLst>
              <a:ext uri="{FF2B5EF4-FFF2-40B4-BE49-F238E27FC236}">
                <a16:creationId xmlns:a16="http://schemas.microsoft.com/office/drawing/2014/main" id="{02499420-B0E8-4C8A-8C00-E21262271ADD}"/>
              </a:ext>
            </a:extLst>
          </p:cNvPr>
          <p:cNvSpPr>
            <a:spLocks noGrp="1"/>
          </p:cNvSpPr>
          <p:nvPr>
            <p:ph type="ftr" sz="quarter" idx="10"/>
          </p:nvPr>
        </p:nvSpPr>
        <p:spPr/>
        <p:txBody>
          <a:bodyPr/>
          <a:lstStyle/>
          <a:p>
            <a:endParaRPr lang="en-GB" dirty="0"/>
          </a:p>
        </p:txBody>
      </p:sp>
      <p:sp>
        <p:nvSpPr>
          <p:cNvPr id="8" name="Slide Number Placeholder 7">
            <a:extLst>
              <a:ext uri="{FF2B5EF4-FFF2-40B4-BE49-F238E27FC236}">
                <a16:creationId xmlns:a16="http://schemas.microsoft.com/office/drawing/2014/main" id="{E3EE7F0E-E606-41AC-BBBF-B5AECB1112EB}"/>
              </a:ext>
            </a:extLst>
          </p:cNvPr>
          <p:cNvSpPr>
            <a:spLocks noGrp="1"/>
          </p:cNvSpPr>
          <p:nvPr>
            <p:ph type="sldNum" sz="quarter" idx="11"/>
          </p:nvPr>
        </p:nvSpPr>
        <p:spPr/>
        <p:txBody>
          <a:bodyPr/>
          <a:lstStyle/>
          <a:p>
            <a:fld id="{103EA872-A674-449B-A120-B97244F8E91D}" type="slidenum">
              <a:rPr lang="en-GB" smtClean="0"/>
              <a:pPr/>
              <a:t>‹Nº›</a:t>
            </a:fld>
            <a:endParaRPr lang="en-GB" dirty="0"/>
          </a:p>
        </p:txBody>
      </p:sp>
    </p:spTree>
    <p:extLst>
      <p:ext uri="{BB962C8B-B14F-4D97-AF65-F5344CB8AC3E}">
        <p14:creationId xmlns:p14="http://schemas.microsoft.com/office/powerpoint/2010/main" val="2945711255"/>
      </p:ext>
    </p:extLst>
  </p:cSld>
  <p:clrMapOvr>
    <a:masterClrMapping/>
  </p:clrMapOvr>
  <p:extLst>
    <p:ext uri="{DCECCB84-F9BA-43D5-87BE-67443E8EF086}">
      <p15:sldGuideLst xmlns:p15="http://schemas.microsoft.com/office/powerpoint/2012/main">
        <p15:guide id="1" pos="1118" userDrawn="1">
          <p15:clr>
            <a:srgbClr val="F26B43"/>
          </p15:clr>
        </p15:guide>
        <p15:guide id="2" pos="3896" userDrawn="1">
          <p15:clr>
            <a:srgbClr val="F26B43"/>
          </p15:clr>
        </p15:guide>
        <p15:guide id="3" pos="4205" userDrawn="1">
          <p15:clr>
            <a:srgbClr val="F26B43"/>
          </p15:clr>
        </p15:guide>
        <p15:guide id="4" pos="6984" userDrawn="1">
          <p15:clr>
            <a:srgbClr val="F26B43"/>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and two pictures">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90A2595F-A737-4D92-946C-EC0BBF885334}"/>
              </a:ext>
            </a:extLst>
          </p:cNvPr>
          <p:cNvSpPr>
            <a:spLocks noGrp="1"/>
          </p:cNvSpPr>
          <p:nvPr>
            <p:ph type="title"/>
          </p:nvPr>
        </p:nvSpPr>
        <p:spPr>
          <a:xfrm>
            <a:off x="1774726" y="426127"/>
            <a:ext cx="6048672" cy="972716"/>
          </a:xfrm>
        </p:spPr>
        <p:txBody>
          <a:bodyPr/>
          <a:lstStyle/>
          <a:p>
            <a:r>
              <a:rPr lang="en-GB" dirty="0"/>
              <a:t>Click to edit Master title style</a:t>
            </a:r>
            <a:endParaRPr lang="en-GB"/>
          </a:p>
        </p:txBody>
      </p:sp>
      <p:sp>
        <p:nvSpPr>
          <p:cNvPr id="3" name="Content Placeholder 2"/>
          <p:cNvSpPr>
            <a:spLocks noGrp="1"/>
          </p:cNvSpPr>
          <p:nvPr>
            <p:ph idx="1"/>
          </p:nvPr>
        </p:nvSpPr>
        <p:spPr>
          <a:xfrm>
            <a:off x="1774726" y="1706328"/>
            <a:ext cx="6048672" cy="4545578"/>
          </a:xfrm>
        </p:spPr>
        <p:txBody>
          <a:bodyPr/>
          <a:lstStyle/>
          <a:p>
            <a:pPr lvl="0"/>
            <a:r>
              <a:rPr lang="en-GB" dirty="0"/>
              <a:t>Edit Master text styles</a:t>
            </a:r>
            <a:endParaRPr lang="en-GB"/>
          </a:p>
          <a:p>
            <a:pPr lvl="1"/>
            <a:r>
              <a:rPr lang="en-GB" dirty="0"/>
              <a:t>Second level</a:t>
            </a:r>
            <a:endParaRPr lang="en-GB"/>
          </a:p>
          <a:p>
            <a:pPr lvl="2"/>
            <a:r>
              <a:rPr lang="en-GB" dirty="0"/>
              <a:t>Third level</a:t>
            </a:r>
            <a:endParaRPr lang="en-GB"/>
          </a:p>
          <a:p>
            <a:pPr lvl="3"/>
            <a:r>
              <a:rPr lang="en-GB" dirty="0"/>
              <a:t>Fourth level</a:t>
            </a:r>
            <a:endParaRPr lang="en-GB"/>
          </a:p>
          <a:p>
            <a:pPr lvl="4"/>
            <a:r>
              <a:rPr lang="en-GB" dirty="0"/>
              <a:t>Fifth level</a:t>
            </a:r>
            <a:endParaRPr lang="en-GB"/>
          </a:p>
        </p:txBody>
      </p:sp>
      <p:sp>
        <p:nvSpPr>
          <p:cNvPr id="10" name="Picture Placeholder 9">
            <a:extLst>
              <a:ext uri="{FF2B5EF4-FFF2-40B4-BE49-F238E27FC236}">
                <a16:creationId xmlns:a16="http://schemas.microsoft.com/office/drawing/2014/main" id="{565D29D0-EA4F-4318-8A82-6C2B200A712B}"/>
              </a:ext>
            </a:extLst>
          </p:cNvPr>
          <p:cNvSpPr>
            <a:spLocks noGrp="1"/>
          </p:cNvSpPr>
          <p:nvPr>
            <p:ph type="pic" sz="quarter" idx="13" hasCustomPrompt="1"/>
          </p:nvPr>
        </p:nvSpPr>
        <p:spPr>
          <a:xfrm>
            <a:off x="8331213" y="849734"/>
            <a:ext cx="3859200" cy="2505600"/>
          </a:xfrm>
        </p:spPr>
        <p:txBody>
          <a:bodyPr/>
          <a:lstStyle>
            <a:lvl1pPr marL="0" indent="0" algn="ctr">
              <a:buNone/>
              <a:defRPr sz="1200"/>
            </a:lvl1pPr>
          </a:lstStyle>
          <a:p>
            <a:r>
              <a:rPr lang="en-GB" dirty="0"/>
              <a:t>Click the placeholder and paste image via Skyfish icon</a:t>
            </a:r>
            <a:endParaRPr lang="en-GB"/>
          </a:p>
        </p:txBody>
      </p:sp>
      <p:sp>
        <p:nvSpPr>
          <p:cNvPr id="12" name="Picture Placeholder 11">
            <a:extLst>
              <a:ext uri="{FF2B5EF4-FFF2-40B4-BE49-F238E27FC236}">
                <a16:creationId xmlns:a16="http://schemas.microsoft.com/office/drawing/2014/main" id="{25B8511D-E10E-40C3-82A6-3DCDC97CF6C2}"/>
              </a:ext>
            </a:extLst>
          </p:cNvPr>
          <p:cNvSpPr>
            <a:spLocks noGrp="1"/>
          </p:cNvSpPr>
          <p:nvPr>
            <p:ph type="pic" sz="quarter" idx="14" hasCustomPrompt="1"/>
          </p:nvPr>
        </p:nvSpPr>
        <p:spPr>
          <a:xfrm>
            <a:off x="8331213" y="3563718"/>
            <a:ext cx="3859200" cy="2505600"/>
          </a:xfrm>
        </p:spPr>
        <p:txBody>
          <a:bodyPr/>
          <a:lstStyle>
            <a:lvl1pPr marL="0" indent="0" algn="ctr">
              <a:buNone/>
              <a:defRPr sz="1200"/>
            </a:lvl1pPr>
          </a:lstStyle>
          <a:p>
            <a:r>
              <a:rPr lang="en-GB" dirty="0"/>
              <a:t>Click the placeholder and paste image via Skyfish icon</a:t>
            </a:r>
            <a:endParaRPr lang="en-GB"/>
          </a:p>
          <a:p>
            <a:endParaRPr lang="en-GB" dirty="0"/>
          </a:p>
        </p:txBody>
      </p:sp>
      <p:sp>
        <p:nvSpPr>
          <p:cNvPr id="2" name="Footer Placeholder 1">
            <a:extLst>
              <a:ext uri="{FF2B5EF4-FFF2-40B4-BE49-F238E27FC236}">
                <a16:creationId xmlns:a16="http://schemas.microsoft.com/office/drawing/2014/main" id="{D2986237-C7E2-4498-82A4-361A340A6504}"/>
              </a:ext>
            </a:extLst>
          </p:cNvPr>
          <p:cNvSpPr>
            <a:spLocks noGrp="1"/>
          </p:cNvSpPr>
          <p:nvPr>
            <p:ph type="ftr" sz="quarter" idx="15"/>
          </p:nvPr>
        </p:nvSpPr>
        <p:spPr/>
        <p:txBody>
          <a:bodyPr/>
          <a:lstStyle/>
          <a:p>
            <a:endParaRPr lang="en-GB" dirty="0"/>
          </a:p>
        </p:txBody>
      </p:sp>
      <p:sp>
        <p:nvSpPr>
          <p:cNvPr id="6" name="Slide Number Placeholder 5">
            <a:extLst>
              <a:ext uri="{FF2B5EF4-FFF2-40B4-BE49-F238E27FC236}">
                <a16:creationId xmlns:a16="http://schemas.microsoft.com/office/drawing/2014/main" id="{21664EEF-2B63-484E-803A-4FCD66F243A5}"/>
              </a:ext>
            </a:extLst>
          </p:cNvPr>
          <p:cNvSpPr>
            <a:spLocks noGrp="1"/>
          </p:cNvSpPr>
          <p:nvPr>
            <p:ph type="sldNum" sz="quarter" idx="16"/>
          </p:nvPr>
        </p:nvSpPr>
        <p:spPr/>
        <p:txBody>
          <a:bodyPr/>
          <a:lstStyle/>
          <a:p>
            <a:fld id="{103EA872-A674-449B-A120-B97244F8E91D}" type="slidenum">
              <a:rPr lang="en-GB" smtClean="0"/>
              <a:pPr/>
              <a:t>‹Nº›</a:t>
            </a:fld>
            <a:endParaRPr lang="en-GB" dirty="0"/>
          </a:p>
        </p:txBody>
      </p:sp>
    </p:spTree>
    <p:extLst>
      <p:ext uri="{BB962C8B-B14F-4D97-AF65-F5344CB8AC3E}">
        <p14:creationId xmlns:p14="http://schemas.microsoft.com/office/powerpoint/2010/main" val="3922670733"/>
      </p:ext>
    </p:extLst>
  </p:cSld>
  <p:clrMapOvr>
    <a:masterClrMapping/>
  </p:clrMapOvr>
  <p:extLst>
    <p:ext uri="{DCECCB84-F9BA-43D5-87BE-67443E8EF086}">
      <p15:sldGuideLst xmlns:p15="http://schemas.microsoft.com/office/powerpoint/2012/main">
        <p15:guide id="1" pos="4927" userDrawn="1">
          <p15:clr>
            <a:srgbClr val="F26B43"/>
          </p15:clr>
        </p15:guide>
        <p15:guide id="2" pos="5247" userDrawn="1">
          <p15:clr>
            <a:srgbClr val="F26B43"/>
          </p15:clr>
        </p15:guide>
        <p15:guide id="3" pos="1117" userDrawn="1">
          <p15:clr>
            <a:srgbClr val="F26B43"/>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pictures and text">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92213382-11A1-48CE-B0A0-D8A7D26861FB}"/>
              </a:ext>
            </a:extLst>
          </p:cNvPr>
          <p:cNvSpPr>
            <a:spLocks noGrp="1"/>
          </p:cNvSpPr>
          <p:nvPr>
            <p:ph type="title"/>
          </p:nvPr>
        </p:nvSpPr>
        <p:spPr>
          <a:xfrm>
            <a:off x="4221360" y="426127"/>
            <a:ext cx="6865740" cy="972716"/>
          </a:xfrm>
        </p:spPr>
        <p:txBody>
          <a:bodyPr/>
          <a:lstStyle/>
          <a:p>
            <a:r>
              <a:rPr lang="en-GB" dirty="0"/>
              <a:t>Click to edit Master title style</a:t>
            </a:r>
            <a:endParaRPr lang="en-GB"/>
          </a:p>
        </p:txBody>
      </p:sp>
      <p:sp>
        <p:nvSpPr>
          <p:cNvPr id="3" name="Content Placeholder 2"/>
          <p:cNvSpPr>
            <a:spLocks noGrp="1"/>
          </p:cNvSpPr>
          <p:nvPr>
            <p:ph idx="1"/>
          </p:nvPr>
        </p:nvSpPr>
        <p:spPr>
          <a:xfrm>
            <a:off x="4221360" y="1706328"/>
            <a:ext cx="6865740" cy="4545578"/>
          </a:xfrm>
        </p:spPr>
        <p:txBody>
          <a:bodyPr/>
          <a:lstStyle/>
          <a:p>
            <a:pPr lvl="0"/>
            <a:r>
              <a:rPr lang="en-GB" dirty="0"/>
              <a:t>Edit Master text styles</a:t>
            </a:r>
            <a:endParaRPr lang="en-GB"/>
          </a:p>
          <a:p>
            <a:pPr lvl="1"/>
            <a:r>
              <a:rPr lang="en-GB" dirty="0"/>
              <a:t>Second level</a:t>
            </a:r>
            <a:endParaRPr lang="en-GB"/>
          </a:p>
          <a:p>
            <a:pPr lvl="2"/>
            <a:r>
              <a:rPr lang="en-GB" dirty="0"/>
              <a:t>Third level</a:t>
            </a:r>
            <a:endParaRPr lang="en-GB"/>
          </a:p>
          <a:p>
            <a:pPr lvl="3"/>
            <a:r>
              <a:rPr lang="en-GB" dirty="0"/>
              <a:t>Fourth level</a:t>
            </a:r>
            <a:endParaRPr lang="en-GB"/>
          </a:p>
          <a:p>
            <a:pPr lvl="4"/>
            <a:r>
              <a:rPr lang="en-GB" dirty="0"/>
              <a:t>Fifth level</a:t>
            </a:r>
            <a:endParaRPr lang="en-GB"/>
          </a:p>
        </p:txBody>
      </p:sp>
      <p:sp>
        <p:nvSpPr>
          <p:cNvPr id="10" name="Picture Placeholder 9">
            <a:extLst>
              <a:ext uri="{FF2B5EF4-FFF2-40B4-BE49-F238E27FC236}">
                <a16:creationId xmlns:a16="http://schemas.microsoft.com/office/drawing/2014/main" id="{565D29D0-EA4F-4318-8A82-6C2B200A712B}"/>
              </a:ext>
            </a:extLst>
          </p:cNvPr>
          <p:cNvSpPr>
            <a:spLocks noGrp="1"/>
          </p:cNvSpPr>
          <p:nvPr>
            <p:ph type="pic" sz="quarter" idx="13" hasCustomPrompt="1"/>
          </p:nvPr>
        </p:nvSpPr>
        <p:spPr>
          <a:xfrm>
            <a:off x="-1" y="1314523"/>
            <a:ext cx="3708000" cy="2455200"/>
          </a:xfrm>
        </p:spPr>
        <p:txBody>
          <a:bodyPr/>
          <a:lstStyle>
            <a:lvl1pPr marL="0" indent="0" algn="ctr">
              <a:buNone/>
              <a:defRPr sz="1200"/>
            </a:lvl1pPr>
          </a:lstStyle>
          <a:p>
            <a:r>
              <a:rPr lang="en-GB" dirty="0"/>
              <a:t>Click the placeholder and paste image via Skyfish icon</a:t>
            </a:r>
            <a:endParaRPr lang="en-GB"/>
          </a:p>
        </p:txBody>
      </p:sp>
      <p:sp>
        <p:nvSpPr>
          <p:cNvPr id="12" name="Picture Placeholder 11">
            <a:extLst>
              <a:ext uri="{FF2B5EF4-FFF2-40B4-BE49-F238E27FC236}">
                <a16:creationId xmlns:a16="http://schemas.microsoft.com/office/drawing/2014/main" id="{25B8511D-E10E-40C3-82A6-3DCDC97CF6C2}"/>
              </a:ext>
            </a:extLst>
          </p:cNvPr>
          <p:cNvSpPr>
            <a:spLocks noGrp="1"/>
          </p:cNvSpPr>
          <p:nvPr>
            <p:ph type="pic" sz="quarter" idx="14" hasCustomPrompt="1"/>
          </p:nvPr>
        </p:nvSpPr>
        <p:spPr>
          <a:xfrm>
            <a:off x="-1" y="3968153"/>
            <a:ext cx="3708000" cy="2455200"/>
          </a:xfrm>
        </p:spPr>
        <p:txBody>
          <a:bodyPr/>
          <a:lstStyle>
            <a:lvl1pPr marL="0" indent="0" algn="ctr">
              <a:buNone/>
              <a:defRPr sz="1200"/>
            </a:lvl1pPr>
          </a:lstStyle>
          <a:p>
            <a:r>
              <a:rPr lang="en-GB" dirty="0"/>
              <a:t>Click the placeholder and paste image via Skyfish icon</a:t>
            </a:r>
            <a:endParaRPr lang="en-GB"/>
          </a:p>
          <a:p>
            <a:endParaRPr lang="en-GB" dirty="0"/>
          </a:p>
        </p:txBody>
      </p:sp>
      <p:sp>
        <p:nvSpPr>
          <p:cNvPr id="2" name="Footer Placeholder 1">
            <a:extLst>
              <a:ext uri="{FF2B5EF4-FFF2-40B4-BE49-F238E27FC236}">
                <a16:creationId xmlns:a16="http://schemas.microsoft.com/office/drawing/2014/main" id="{AE26B732-1A52-4AA9-89FC-8FC5439E40DC}"/>
              </a:ext>
            </a:extLst>
          </p:cNvPr>
          <p:cNvSpPr>
            <a:spLocks noGrp="1"/>
          </p:cNvSpPr>
          <p:nvPr>
            <p:ph type="ftr" sz="quarter" idx="15"/>
          </p:nvPr>
        </p:nvSpPr>
        <p:spPr/>
        <p:txBody>
          <a:bodyPr/>
          <a:lstStyle/>
          <a:p>
            <a:endParaRPr lang="en-GB" dirty="0"/>
          </a:p>
        </p:txBody>
      </p:sp>
      <p:sp>
        <p:nvSpPr>
          <p:cNvPr id="6" name="Slide Number Placeholder 5">
            <a:extLst>
              <a:ext uri="{FF2B5EF4-FFF2-40B4-BE49-F238E27FC236}">
                <a16:creationId xmlns:a16="http://schemas.microsoft.com/office/drawing/2014/main" id="{3B25D0DC-E43F-43DA-AA0F-C0C54C8939F7}"/>
              </a:ext>
            </a:extLst>
          </p:cNvPr>
          <p:cNvSpPr>
            <a:spLocks noGrp="1"/>
          </p:cNvSpPr>
          <p:nvPr>
            <p:ph type="sldNum" sz="quarter" idx="16"/>
          </p:nvPr>
        </p:nvSpPr>
        <p:spPr/>
        <p:txBody>
          <a:bodyPr/>
          <a:lstStyle/>
          <a:p>
            <a:fld id="{103EA872-A674-449B-A120-B97244F8E91D}" type="slidenum">
              <a:rPr lang="en-GB" smtClean="0"/>
              <a:pPr/>
              <a:t>‹Nº›</a:t>
            </a:fld>
            <a:endParaRPr lang="en-GB" dirty="0"/>
          </a:p>
        </p:txBody>
      </p:sp>
    </p:spTree>
    <p:extLst>
      <p:ext uri="{BB962C8B-B14F-4D97-AF65-F5344CB8AC3E}">
        <p14:creationId xmlns:p14="http://schemas.microsoft.com/office/powerpoint/2010/main" val="1283562364"/>
      </p:ext>
    </p:extLst>
  </p:cSld>
  <p:clrMapOvr>
    <a:masterClrMapping/>
  </p:clrMapOvr>
  <p:extLst>
    <p:ext uri="{DCECCB84-F9BA-43D5-87BE-67443E8EF086}">
      <p15:sldGuideLst xmlns:p15="http://schemas.microsoft.com/office/powerpoint/2012/main">
        <p15:guide id="1" pos="6984" userDrawn="1">
          <p15:clr>
            <a:srgbClr val="F26B43"/>
          </p15:clr>
        </p15:guide>
        <p15:guide id="2" pos="2660" userDrawn="1">
          <p15:clr>
            <a:srgbClr val="F26B43"/>
          </p15:clr>
        </p15:guide>
        <p15:guide id="3" pos="2335" userDrawn="1">
          <p15:clr>
            <a:srgbClr val="F26B43"/>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lumn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953C3-F3F7-4638-96F8-7CF20CB55E0C}"/>
              </a:ext>
            </a:extLst>
          </p:cNvPr>
          <p:cNvSpPr>
            <a:spLocks noGrp="1"/>
          </p:cNvSpPr>
          <p:nvPr>
            <p:ph type="title" hasCustomPrompt="1"/>
          </p:nvPr>
        </p:nvSpPr>
        <p:spPr>
          <a:xfrm>
            <a:off x="247650" y="980727"/>
            <a:ext cx="3740400" cy="418115"/>
          </a:xfrm>
        </p:spPr>
        <p:txBody>
          <a:bodyPr/>
          <a:lstStyle>
            <a:lvl1pPr>
              <a:defRPr sz="2400"/>
            </a:lvl1pPr>
          </a:lstStyle>
          <a:p>
            <a:r>
              <a:rPr lang="en-GB"/>
              <a:t>Click to add title one line</a:t>
            </a:r>
            <a:endParaRPr lang="en-GB" dirty="0"/>
          </a:p>
        </p:txBody>
      </p:sp>
      <p:sp>
        <p:nvSpPr>
          <p:cNvPr id="15" name="Content Placeholder 2">
            <a:extLst>
              <a:ext uri="{FF2B5EF4-FFF2-40B4-BE49-F238E27FC236}">
                <a16:creationId xmlns:a16="http://schemas.microsoft.com/office/drawing/2014/main" id="{CC0DB591-4602-46B3-B1C3-1E64148AB9B7}"/>
              </a:ext>
            </a:extLst>
          </p:cNvPr>
          <p:cNvSpPr>
            <a:spLocks noGrp="1"/>
          </p:cNvSpPr>
          <p:nvPr>
            <p:ph idx="1"/>
          </p:nvPr>
        </p:nvSpPr>
        <p:spPr>
          <a:xfrm>
            <a:off x="247650" y="4407150"/>
            <a:ext cx="3740400" cy="1844425"/>
          </a:xfrm>
        </p:spPr>
        <p:txBody>
          <a:bodyPr/>
          <a:lstStyle>
            <a:lvl1pPr>
              <a:defRPr sz="12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GB" dirty="0"/>
              <a:t>Edit Master text styles</a:t>
            </a:r>
            <a:endParaRPr lang="en-GB"/>
          </a:p>
          <a:p>
            <a:pPr lvl="1"/>
            <a:r>
              <a:rPr lang="en-GB" dirty="0"/>
              <a:t>Second level</a:t>
            </a:r>
            <a:endParaRPr lang="en-GB"/>
          </a:p>
          <a:p>
            <a:pPr lvl="2"/>
            <a:r>
              <a:rPr lang="en-GB" dirty="0"/>
              <a:t>Third level</a:t>
            </a:r>
            <a:endParaRPr lang="en-GB"/>
          </a:p>
          <a:p>
            <a:pPr lvl="3"/>
            <a:r>
              <a:rPr lang="en-GB" dirty="0"/>
              <a:t>Fourth level</a:t>
            </a:r>
            <a:endParaRPr lang="en-GB"/>
          </a:p>
          <a:p>
            <a:pPr lvl="4"/>
            <a:r>
              <a:rPr lang="en-GB" dirty="0"/>
              <a:t>Fifth level</a:t>
            </a:r>
            <a:endParaRPr lang="en-GB"/>
          </a:p>
        </p:txBody>
      </p:sp>
      <p:sp>
        <p:nvSpPr>
          <p:cNvPr id="19" name="Text Placeholder 18">
            <a:extLst>
              <a:ext uri="{FF2B5EF4-FFF2-40B4-BE49-F238E27FC236}">
                <a16:creationId xmlns:a16="http://schemas.microsoft.com/office/drawing/2014/main" id="{68416079-1CFC-426F-A6ED-5AB355FC545F}"/>
              </a:ext>
            </a:extLst>
          </p:cNvPr>
          <p:cNvSpPr>
            <a:spLocks noGrp="1"/>
          </p:cNvSpPr>
          <p:nvPr>
            <p:ph type="body" sz="quarter" idx="21" hasCustomPrompt="1"/>
          </p:nvPr>
        </p:nvSpPr>
        <p:spPr>
          <a:xfrm>
            <a:off x="4222750" y="979200"/>
            <a:ext cx="3740400" cy="417767"/>
          </a:xfrm>
        </p:spPr>
        <p:txBody>
          <a:bodyPr anchor="b" anchorCtr="0"/>
          <a:lstStyle>
            <a:lvl1pPr marL="0" indent="0">
              <a:buNone/>
              <a:defRPr sz="2400" b="1"/>
            </a:lvl1pPr>
            <a:lvl2pPr marL="0" indent="0">
              <a:buNone/>
              <a:defRPr sz="2400" b="1"/>
            </a:lvl2pPr>
            <a:lvl3pPr marL="0" indent="0">
              <a:buNone/>
              <a:defRPr sz="2400" b="1"/>
            </a:lvl3pPr>
            <a:lvl4pPr marL="0" indent="0">
              <a:buNone/>
              <a:defRPr sz="2400" b="1"/>
            </a:lvl4pPr>
            <a:lvl5pPr marL="0" indent="0">
              <a:buNone/>
              <a:defRPr sz="2400" b="1"/>
            </a:lvl5pPr>
          </a:lstStyle>
          <a:p>
            <a:pPr lvl="0"/>
            <a:r>
              <a:rPr lang="en-GB"/>
              <a:t>Click to add title one line</a:t>
            </a:r>
            <a:endParaRPr lang="en-GB" dirty="0"/>
          </a:p>
        </p:txBody>
      </p:sp>
      <p:sp>
        <p:nvSpPr>
          <p:cNvPr id="21" name="Content Placeholder 20">
            <a:extLst>
              <a:ext uri="{FF2B5EF4-FFF2-40B4-BE49-F238E27FC236}">
                <a16:creationId xmlns:a16="http://schemas.microsoft.com/office/drawing/2014/main" id="{D358873C-68BF-4E89-B536-B3248F2B25FE}"/>
              </a:ext>
            </a:extLst>
          </p:cNvPr>
          <p:cNvSpPr>
            <a:spLocks noGrp="1"/>
          </p:cNvSpPr>
          <p:nvPr>
            <p:ph sz="quarter" idx="22"/>
          </p:nvPr>
        </p:nvSpPr>
        <p:spPr>
          <a:xfrm>
            <a:off x="4222750" y="4406899"/>
            <a:ext cx="3740401" cy="1844675"/>
          </a:xfrm>
        </p:spPr>
        <p:txBody>
          <a:bodyPr/>
          <a:lstStyle>
            <a:lvl1pPr>
              <a:defRPr sz="12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p>
          <a:p>
            <a:pPr lvl="5"/>
            <a:endParaRPr lang="en-GB" dirty="0"/>
          </a:p>
        </p:txBody>
      </p:sp>
      <p:sp>
        <p:nvSpPr>
          <p:cNvPr id="23" name="Text Placeholder 22">
            <a:extLst>
              <a:ext uri="{FF2B5EF4-FFF2-40B4-BE49-F238E27FC236}">
                <a16:creationId xmlns:a16="http://schemas.microsoft.com/office/drawing/2014/main" id="{69A0E900-1FE2-4CC1-B435-93F3A1189356}"/>
              </a:ext>
            </a:extLst>
          </p:cNvPr>
          <p:cNvSpPr>
            <a:spLocks noGrp="1"/>
          </p:cNvSpPr>
          <p:nvPr>
            <p:ph type="body" sz="quarter" idx="23" hasCustomPrompt="1"/>
          </p:nvPr>
        </p:nvSpPr>
        <p:spPr>
          <a:xfrm>
            <a:off x="8197850" y="979200"/>
            <a:ext cx="3740400" cy="417767"/>
          </a:xfrm>
        </p:spPr>
        <p:txBody>
          <a:bodyPr anchor="b" anchorCtr="0"/>
          <a:lstStyle>
            <a:lvl1pPr marL="0" indent="0">
              <a:buNone/>
              <a:defRPr sz="2400" b="1"/>
            </a:lvl1pPr>
            <a:lvl2pPr marL="0" indent="0">
              <a:buNone/>
              <a:defRPr sz="2400" b="1"/>
            </a:lvl2pPr>
            <a:lvl3pPr marL="0" indent="0">
              <a:buNone/>
              <a:defRPr sz="2400" b="1"/>
            </a:lvl3pPr>
            <a:lvl4pPr marL="0" indent="0">
              <a:buNone/>
              <a:defRPr sz="2400" b="1"/>
            </a:lvl4pPr>
            <a:lvl5pPr marL="0" indent="0">
              <a:buNone/>
              <a:defRPr sz="2400" b="1"/>
            </a:lvl5pPr>
          </a:lstStyle>
          <a:p>
            <a:pPr lvl="0"/>
            <a:r>
              <a:rPr lang="en-GB"/>
              <a:t>Click to add title one line</a:t>
            </a:r>
            <a:endParaRPr lang="en-GB" dirty="0"/>
          </a:p>
        </p:txBody>
      </p:sp>
      <p:sp>
        <p:nvSpPr>
          <p:cNvPr id="25" name="Content Placeholder 24">
            <a:extLst>
              <a:ext uri="{FF2B5EF4-FFF2-40B4-BE49-F238E27FC236}">
                <a16:creationId xmlns:a16="http://schemas.microsoft.com/office/drawing/2014/main" id="{E094886A-F110-4851-B1DA-8DFC40D509F8}"/>
              </a:ext>
            </a:extLst>
          </p:cNvPr>
          <p:cNvSpPr>
            <a:spLocks noGrp="1"/>
          </p:cNvSpPr>
          <p:nvPr>
            <p:ph sz="quarter" idx="24"/>
          </p:nvPr>
        </p:nvSpPr>
        <p:spPr>
          <a:xfrm>
            <a:off x="8197850" y="4406899"/>
            <a:ext cx="3740400" cy="1844675"/>
          </a:xfrm>
        </p:spPr>
        <p:txBody>
          <a:bodyPr/>
          <a:lstStyle>
            <a:lvl1pPr>
              <a:defRPr sz="12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GB"/>
              <a:t>Edit Master text styles</a:t>
            </a:r>
          </a:p>
          <a:p>
            <a:pPr lvl="1"/>
            <a:r>
              <a:rPr lang="en-GB"/>
              <a:t>Second level</a:t>
            </a:r>
          </a:p>
          <a:p>
            <a:pPr lvl="2"/>
            <a:r>
              <a:rPr lang="en-GB"/>
              <a:t>Third level</a:t>
            </a:r>
          </a:p>
          <a:p>
            <a:pPr lvl="3"/>
            <a:r>
              <a:rPr lang="en-GB"/>
              <a:t>Fourth level</a:t>
            </a:r>
          </a:p>
          <a:p>
            <a:pPr lvl="4"/>
            <a:r>
              <a:rPr lang="en-GB"/>
              <a:t>Fifth level</a:t>
            </a:r>
          </a:p>
          <a:p>
            <a:pPr lvl="5"/>
            <a:endParaRPr lang="en-GB" dirty="0"/>
          </a:p>
        </p:txBody>
      </p:sp>
      <p:sp>
        <p:nvSpPr>
          <p:cNvPr id="9" name="Picture Placeholder 8">
            <a:extLst>
              <a:ext uri="{FF2B5EF4-FFF2-40B4-BE49-F238E27FC236}">
                <a16:creationId xmlns:a16="http://schemas.microsoft.com/office/drawing/2014/main" id="{91B02311-54A6-4455-B615-BBCA0DA742E4}"/>
              </a:ext>
            </a:extLst>
          </p:cNvPr>
          <p:cNvSpPr>
            <a:spLocks noGrp="1"/>
          </p:cNvSpPr>
          <p:nvPr>
            <p:ph type="pic" sz="quarter" idx="18" hasCustomPrompt="1"/>
          </p:nvPr>
        </p:nvSpPr>
        <p:spPr>
          <a:xfrm>
            <a:off x="247650" y="1546282"/>
            <a:ext cx="3740400" cy="2664000"/>
          </a:xfrm>
        </p:spPr>
        <p:txBody>
          <a:bodyPr/>
          <a:lstStyle>
            <a:lvl1pPr marL="0" indent="0" algn="ctr">
              <a:buNone/>
              <a:defRPr sz="1200"/>
            </a:lvl1pPr>
          </a:lstStyle>
          <a:p>
            <a:r>
              <a:rPr lang="en-GB" dirty="0"/>
              <a:t>Click the placeholder and paste image via Skyfish icon</a:t>
            </a:r>
            <a:endParaRPr lang="en-GB"/>
          </a:p>
        </p:txBody>
      </p:sp>
      <p:sp>
        <p:nvSpPr>
          <p:cNvPr id="13" name="Picture Placeholder 8">
            <a:extLst>
              <a:ext uri="{FF2B5EF4-FFF2-40B4-BE49-F238E27FC236}">
                <a16:creationId xmlns:a16="http://schemas.microsoft.com/office/drawing/2014/main" id="{710A5827-3485-49A0-81F0-FF89EE34B804}"/>
              </a:ext>
            </a:extLst>
          </p:cNvPr>
          <p:cNvSpPr>
            <a:spLocks noGrp="1"/>
          </p:cNvSpPr>
          <p:nvPr>
            <p:ph type="pic" sz="quarter" idx="19" hasCustomPrompt="1"/>
          </p:nvPr>
        </p:nvSpPr>
        <p:spPr>
          <a:xfrm>
            <a:off x="4223149" y="1548581"/>
            <a:ext cx="3740400" cy="2664000"/>
          </a:xfrm>
        </p:spPr>
        <p:txBody>
          <a:bodyPr/>
          <a:lstStyle>
            <a:lvl1pPr marL="0" indent="0" algn="ctr">
              <a:buNone/>
              <a:defRPr sz="1200"/>
            </a:lvl1pPr>
          </a:lstStyle>
          <a:p>
            <a:r>
              <a:rPr lang="en-GB" dirty="0"/>
              <a:t>Click the placeholder and paste image via Skyfish icon</a:t>
            </a:r>
            <a:endParaRPr lang="en-GB"/>
          </a:p>
        </p:txBody>
      </p:sp>
      <p:sp>
        <p:nvSpPr>
          <p:cNvPr id="14" name="Picture Placeholder 8">
            <a:extLst>
              <a:ext uri="{FF2B5EF4-FFF2-40B4-BE49-F238E27FC236}">
                <a16:creationId xmlns:a16="http://schemas.microsoft.com/office/drawing/2014/main" id="{E27B0558-FCB8-4A55-9BA9-182DFF0387F4}"/>
              </a:ext>
            </a:extLst>
          </p:cNvPr>
          <p:cNvSpPr>
            <a:spLocks noGrp="1"/>
          </p:cNvSpPr>
          <p:nvPr>
            <p:ph type="pic" sz="quarter" idx="20" hasCustomPrompt="1"/>
          </p:nvPr>
        </p:nvSpPr>
        <p:spPr>
          <a:xfrm>
            <a:off x="8198648" y="1546282"/>
            <a:ext cx="3740400" cy="2664000"/>
          </a:xfrm>
        </p:spPr>
        <p:txBody>
          <a:bodyPr/>
          <a:lstStyle>
            <a:lvl1pPr marL="0" indent="0" algn="ctr">
              <a:buNone/>
              <a:defRPr sz="1200"/>
            </a:lvl1pPr>
          </a:lstStyle>
          <a:p>
            <a:r>
              <a:rPr lang="en-GB" dirty="0"/>
              <a:t>Click the placeholder and paste image via Skyfish icon</a:t>
            </a:r>
            <a:endParaRPr lang="en-GB"/>
          </a:p>
        </p:txBody>
      </p:sp>
      <p:sp>
        <p:nvSpPr>
          <p:cNvPr id="3" name="Footer Placeholder 2">
            <a:extLst>
              <a:ext uri="{FF2B5EF4-FFF2-40B4-BE49-F238E27FC236}">
                <a16:creationId xmlns:a16="http://schemas.microsoft.com/office/drawing/2014/main" id="{71346B4F-F02C-40EC-9B70-932B18214C6A}"/>
              </a:ext>
            </a:extLst>
          </p:cNvPr>
          <p:cNvSpPr>
            <a:spLocks noGrp="1"/>
          </p:cNvSpPr>
          <p:nvPr>
            <p:ph type="ftr" sz="quarter" idx="16"/>
          </p:nvPr>
        </p:nvSpPr>
        <p:spPr/>
        <p:txBody>
          <a:bodyPr/>
          <a:lstStyle/>
          <a:p>
            <a:endParaRPr lang="en-GB" dirty="0"/>
          </a:p>
        </p:txBody>
      </p:sp>
      <p:sp>
        <p:nvSpPr>
          <p:cNvPr id="4" name="Slide Number Placeholder 3">
            <a:extLst>
              <a:ext uri="{FF2B5EF4-FFF2-40B4-BE49-F238E27FC236}">
                <a16:creationId xmlns:a16="http://schemas.microsoft.com/office/drawing/2014/main" id="{FE67EB69-BB5A-407E-BF0A-1CB9B24506D8}"/>
              </a:ext>
            </a:extLst>
          </p:cNvPr>
          <p:cNvSpPr>
            <a:spLocks noGrp="1"/>
          </p:cNvSpPr>
          <p:nvPr>
            <p:ph type="sldNum" sz="quarter" idx="17"/>
          </p:nvPr>
        </p:nvSpPr>
        <p:spPr/>
        <p:txBody>
          <a:bodyPr/>
          <a:lstStyle>
            <a:lvl1pPr>
              <a:defRPr>
                <a:solidFill>
                  <a:schemeClr val="bg1"/>
                </a:solidFill>
              </a:defRPr>
            </a:lvl1pPr>
          </a:lstStyle>
          <a:p>
            <a:fld id="{103EA872-A674-449B-A120-B97244F8E91D}" type="slidenum">
              <a:rPr lang="en-GB" smtClean="0"/>
              <a:pPr/>
              <a:t>‹Nº›</a:t>
            </a:fld>
            <a:endParaRPr lang="en-GB" dirty="0"/>
          </a:p>
        </p:txBody>
      </p:sp>
    </p:spTree>
    <p:extLst>
      <p:ext uri="{BB962C8B-B14F-4D97-AF65-F5344CB8AC3E}">
        <p14:creationId xmlns:p14="http://schemas.microsoft.com/office/powerpoint/2010/main" val="188637407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56">
          <p15:clr>
            <a:srgbClr val="F26B43"/>
          </p15:clr>
        </p15:guide>
        <p15:guide id="2" pos="7522" userDrawn="1">
          <p15:clr>
            <a:srgbClr val="F26B43"/>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Kun titel">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97DEAA-3B7B-49C7-8C28-3F21F36A93D7}"/>
              </a:ext>
            </a:extLst>
          </p:cNvPr>
          <p:cNvSpPr>
            <a:spLocks noGrp="1"/>
          </p:cNvSpPr>
          <p:nvPr>
            <p:ph type="title"/>
          </p:nvPr>
        </p:nvSpPr>
        <p:spPr/>
        <p:txBody>
          <a:bodyPr/>
          <a:lstStyle/>
          <a:p>
            <a:r>
              <a:rPr lang="en-GB" dirty="0"/>
              <a:t>Click to edit Master title style</a:t>
            </a:r>
            <a:endParaRPr lang="en-GB"/>
          </a:p>
        </p:txBody>
      </p:sp>
      <p:sp>
        <p:nvSpPr>
          <p:cNvPr id="2" name="Footer Placeholder 1">
            <a:extLst>
              <a:ext uri="{FF2B5EF4-FFF2-40B4-BE49-F238E27FC236}">
                <a16:creationId xmlns:a16="http://schemas.microsoft.com/office/drawing/2014/main" id="{51F74546-9D06-4CF7-806D-E04B043BF5A5}"/>
              </a:ext>
            </a:extLst>
          </p:cNvPr>
          <p:cNvSpPr>
            <a:spLocks noGrp="1"/>
          </p:cNvSpPr>
          <p:nvPr>
            <p:ph type="ftr" sz="quarter" idx="10"/>
          </p:nvPr>
        </p:nvSpPr>
        <p:spPr/>
        <p:txBody>
          <a:bodyPr/>
          <a:lstStyle/>
          <a:p>
            <a:endParaRPr lang="en-GB" dirty="0"/>
          </a:p>
        </p:txBody>
      </p:sp>
      <p:sp>
        <p:nvSpPr>
          <p:cNvPr id="6" name="Slide Number Placeholder 5">
            <a:extLst>
              <a:ext uri="{FF2B5EF4-FFF2-40B4-BE49-F238E27FC236}">
                <a16:creationId xmlns:a16="http://schemas.microsoft.com/office/drawing/2014/main" id="{42F53AB3-8AAF-469F-AD3F-AE5E1A39D7C8}"/>
              </a:ext>
            </a:extLst>
          </p:cNvPr>
          <p:cNvSpPr>
            <a:spLocks noGrp="1"/>
          </p:cNvSpPr>
          <p:nvPr>
            <p:ph type="sldNum" sz="quarter" idx="11"/>
          </p:nvPr>
        </p:nvSpPr>
        <p:spPr/>
        <p:txBody>
          <a:bodyPr/>
          <a:lstStyle/>
          <a:p>
            <a:fld id="{103EA872-A674-449B-A120-B97244F8E91D}" type="slidenum">
              <a:rPr lang="en-GB" smtClean="0"/>
              <a:pPr/>
              <a:t>‹Nº›</a:t>
            </a:fld>
            <a:endParaRPr lang="en-GB" dirty="0"/>
          </a:p>
        </p:txBody>
      </p:sp>
    </p:spTree>
    <p:extLst>
      <p:ext uri="{BB962C8B-B14F-4D97-AF65-F5344CB8AC3E}">
        <p14:creationId xmlns:p14="http://schemas.microsoft.com/office/powerpoint/2010/main" val="120845512"/>
      </p:ext>
    </p:extLst>
  </p:cSld>
  <p:clrMapOvr>
    <a:masterClrMapping/>
  </p:clrMapOvr>
  <p:extLst>
    <p:ext uri="{DCECCB84-F9BA-43D5-87BE-67443E8EF086}">
      <p15:sldGuideLst xmlns:p15="http://schemas.microsoft.com/office/powerpoint/2012/main">
        <p15:guide id="1" pos="1117" userDrawn="1">
          <p15:clr>
            <a:srgbClr val="F26B43"/>
          </p15:clr>
        </p15:guide>
        <p15:guide id="2" pos="6984" userDrawn="1">
          <p15:clr>
            <a:srgbClr val="F26B43"/>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Logo og footers">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3AE75ABF-082F-4A38-B952-09157E37A81A}"/>
              </a:ext>
            </a:extLst>
          </p:cNvPr>
          <p:cNvSpPr>
            <a:spLocks noGrp="1"/>
          </p:cNvSpPr>
          <p:nvPr>
            <p:ph type="ftr" sz="quarter" idx="10"/>
          </p:nvPr>
        </p:nvSpPr>
        <p:spPr/>
        <p:txBody>
          <a:bodyPr/>
          <a:lstStyle/>
          <a:p>
            <a:endParaRPr lang="en-GB" dirty="0"/>
          </a:p>
        </p:txBody>
      </p:sp>
      <p:sp>
        <p:nvSpPr>
          <p:cNvPr id="5" name="Slide Number Placeholder 4">
            <a:extLst>
              <a:ext uri="{FF2B5EF4-FFF2-40B4-BE49-F238E27FC236}">
                <a16:creationId xmlns:a16="http://schemas.microsoft.com/office/drawing/2014/main" id="{D0A39F3A-7714-4FD6-9132-D60FFA220D98}"/>
              </a:ext>
            </a:extLst>
          </p:cNvPr>
          <p:cNvSpPr>
            <a:spLocks noGrp="1"/>
          </p:cNvSpPr>
          <p:nvPr>
            <p:ph type="sldNum" sz="quarter" idx="11"/>
          </p:nvPr>
        </p:nvSpPr>
        <p:spPr/>
        <p:txBody>
          <a:bodyPr/>
          <a:lstStyle/>
          <a:p>
            <a:fld id="{103EA872-A674-449B-A120-B97244F8E91D}" type="slidenum">
              <a:rPr lang="en-GB" smtClean="0"/>
              <a:pPr/>
              <a:t>‹Nº›</a:t>
            </a:fld>
            <a:endParaRPr lang="en-GB" dirty="0"/>
          </a:p>
        </p:txBody>
      </p:sp>
    </p:spTree>
    <p:extLst>
      <p:ext uri="{BB962C8B-B14F-4D97-AF65-F5344CB8AC3E}">
        <p14:creationId xmlns:p14="http://schemas.microsoft.com/office/powerpoint/2010/main" val="26692647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9" name="Logo color">
            <a:extLst>
              <a:ext uri="{FF2B5EF4-FFF2-40B4-BE49-F238E27FC236}">
                <a16:creationId xmlns:a16="http://schemas.microsoft.com/office/drawing/2014/main" id="{ADC92552-7939-46C1-AAFE-B97F51EBFFE9}"/>
              </a:ext>
            </a:extLst>
          </p:cNvPr>
          <p:cNvSpPr>
            <a:spLocks noChangeAspect="1"/>
          </p:cNvSpPr>
          <p:nvPr userDrawn="1">
            <p:custDataLst>
              <p:tags r:id="rId13"/>
            </p:custDataLst>
          </p:nvPr>
        </p:nvSpPr>
        <p:spPr bwMode="auto">
          <a:xfrm>
            <a:off x="252000" y="252000"/>
            <a:ext cx="419611" cy="612000"/>
          </a:xfrm>
          <a:custGeom>
            <a:avLst/>
            <a:gdLst>
              <a:gd name="connsiteX0" fmla="*/ 1050029 w 4933949"/>
              <a:gd name="connsiteY0" fmla="*/ 6094413 h 7196138"/>
              <a:gd name="connsiteX1" fmla="*/ 3883920 w 4933949"/>
              <a:gd name="connsiteY1" fmla="*/ 6094413 h 7196138"/>
              <a:gd name="connsiteX2" fmla="*/ 4933949 w 4933949"/>
              <a:gd name="connsiteY2" fmla="*/ 6645934 h 7196138"/>
              <a:gd name="connsiteX3" fmla="*/ 3883920 w 4933949"/>
              <a:gd name="connsiteY3" fmla="*/ 7196138 h 7196138"/>
              <a:gd name="connsiteX4" fmla="*/ 1050029 w 4933949"/>
              <a:gd name="connsiteY4" fmla="*/ 7196138 h 7196138"/>
              <a:gd name="connsiteX5" fmla="*/ 0 w 4933949"/>
              <a:gd name="connsiteY5" fmla="*/ 6645934 h 7196138"/>
              <a:gd name="connsiteX6" fmla="*/ 1050029 w 4933949"/>
              <a:gd name="connsiteY6" fmla="*/ 6094413 h 7196138"/>
              <a:gd name="connsiteX7" fmla="*/ 1050029 w 4933949"/>
              <a:gd name="connsiteY7" fmla="*/ 4730750 h 7196138"/>
              <a:gd name="connsiteX8" fmla="*/ 3883920 w 4933949"/>
              <a:gd name="connsiteY8" fmla="*/ 4730750 h 7196138"/>
              <a:gd name="connsiteX9" fmla="*/ 4933949 w 4933949"/>
              <a:gd name="connsiteY9" fmla="*/ 5283066 h 7196138"/>
              <a:gd name="connsiteX10" fmla="*/ 3883920 w 4933949"/>
              <a:gd name="connsiteY10" fmla="*/ 5834063 h 7196138"/>
              <a:gd name="connsiteX11" fmla="*/ 1050029 w 4933949"/>
              <a:gd name="connsiteY11" fmla="*/ 5834063 h 7196138"/>
              <a:gd name="connsiteX12" fmla="*/ 0 w 4933949"/>
              <a:gd name="connsiteY12" fmla="*/ 5283066 h 7196138"/>
              <a:gd name="connsiteX13" fmla="*/ 1050029 w 4933949"/>
              <a:gd name="connsiteY13" fmla="*/ 4730750 h 7196138"/>
              <a:gd name="connsiteX14" fmla="*/ 1050029 w 4933949"/>
              <a:gd name="connsiteY14" fmla="*/ 3368675 h 7196138"/>
              <a:gd name="connsiteX15" fmla="*/ 3883920 w 4933949"/>
              <a:gd name="connsiteY15" fmla="*/ 3368675 h 7196138"/>
              <a:gd name="connsiteX16" fmla="*/ 4933949 w 4933949"/>
              <a:gd name="connsiteY16" fmla="*/ 3920991 h 7196138"/>
              <a:gd name="connsiteX17" fmla="*/ 3883920 w 4933949"/>
              <a:gd name="connsiteY17" fmla="*/ 4471988 h 7196138"/>
              <a:gd name="connsiteX18" fmla="*/ 1050029 w 4933949"/>
              <a:gd name="connsiteY18" fmla="*/ 4471988 h 7196138"/>
              <a:gd name="connsiteX19" fmla="*/ 0 w 4933949"/>
              <a:gd name="connsiteY19" fmla="*/ 3920991 h 7196138"/>
              <a:gd name="connsiteX20" fmla="*/ 1050029 w 4933949"/>
              <a:gd name="connsiteY20" fmla="*/ 3368675 h 7196138"/>
              <a:gd name="connsiteX21" fmla="*/ 678543 w 4933949"/>
              <a:gd name="connsiteY21" fmla="*/ 305710 h 7196138"/>
              <a:gd name="connsiteX22" fmla="*/ 678543 w 4933949"/>
              <a:gd name="connsiteY22" fmla="*/ 2307316 h 7196138"/>
              <a:gd name="connsiteX23" fmla="*/ 909109 w 4933949"/>
              <a:gd name="connsiteY23" fmla="*/ 2307316 h 7196138"/>
              <a:gd name="connsiteX24" fmla="*/ 1119911 w 4933949"/>
              <a:gd name="connsiteY24" fmla="*/ 2234842 h 7196138"/>
              <a:gd name="connsiteX25" fmla="*/ 1198962 w 4933949"/>
              <a:gd name="connsiteY25" fmla="*/ 1615517 h 7196138"/>
              <a:gd name="connsiteX26" fmla="*/ 1198962 w 4933949"/>
              <a:gd name="connsiteY26" fmla="*/ 996191 h 7196138"/>
              <a:gd name="connsiteX27" fmla="*/ 1119911 w 4933949"/>
              <a:gd name="connsiteY27" fmla="*/ 378184 h 7196138"/>
              <a:gd name="connsiteX28" fmla="*/ 909109 w 4933949"/>
              <a:gd name="connsiteY28" fmla="*/ 305710 h 7196138"/>
              <a:gd name="connsiteX29" fmla="*/ 678543 w 4933949"/>
              <a:gd name="connsiteY29" fmla="*/ 305710 h 7196138"/>
              <a:gd name="connsiteX30" fmla="*/ 1842869 w 4933949"/>
              <a:gd name="connsiteY30" fmla="*/ 0 h 7196138"/>
              <a:gd name="connsiteX31" fmla="*/ 3073618 w 4933949"/>
              <a:gd name="connsiteY31" fmla="*/ 0 h 7196138"/>
              <a:gd name="connsiteX32" fmla="*/ 3114467 w 4933949"/>
              <a:gd name="connsiteY32" fmla="*/ 14495 h 7196138"/>
              <a:gd name="connsiteX33" fmla="*/ 3128962 w 4933949"/>
              <a:gd name="connsiteY33" fmla="*/ 54027 h 7196138"/>
              <a:gd name="connsiteX34" fmla="*/ 3128962 w 4933949"/>
              <a:gd name="connsiteY34" fmla="*/ 275402 h 7196138"/>
              <a:gd name="connsiteX35" fmla="*/ 3114467 w 4933949"/>
              <a:gd name="connsiteY35" fmla="*/ 314934 h 7196138"/>
              <a:gd name="connsiteX36" fmla="*/ 3073618 w 4933949"/>
              <a:gd name="connsiteY36" fmla="*/ 329429 h 7196138"/>
              <a:gd name="connsiteX37" fmla="*/ 2679620 w 4933949"/>
              <a:gd name="connsiteY37" fmla="*/ 329429 h 7196138"/>
              <a:gd name="connsiteX38" fmla="*/ 2679620 w 4933949"/>
              <a:gd name="connsiteY38" fmla="*/ 2558999 h 7196138"/>
              <a:gd name="connsiteX39" fmla="*/ 2665125 w 4933949"/>
              <a:gd name="connsiteY39" fmla="*/ 2598530 h 7196138"/>
              <a:gd name="connsiteX40" fmla="*/ 2625594 w 4933949"/>
              <a:gd name="connsiteY40" fmla="*/ 2613025 h 7196138"/>
              <a:gd name="connsiteX41" fmla="*/ 2290893 w 4933949"/>
              <a:gd name="connsiteY41" fmla="*/ 2613025 h 7196138"/>
              <a:gd name="connsiteX42" fmla="*/ 2250044 w 4933949"/>
              <a:gd name="connsiteY42" fmla="*/ 2598530 h 7196138"/>
              <a:gd name="connsiteX43" fmla="*/ 2235549 w 4933949"/>
              <a:gd name="connsiteY43" fmla="*/ 2558999 h 7196138"/>
              <a:gd name="connsiteX44" fmla="*/ 2235549 w 4933949"/>
              <a:gd name="connsiteY44" fmla="*/ 329429 h 7196138"/>
              <a:gd name="connsiteX45" fmla="*/ 1842869 w 4933949"/>
              <a:gd name="connsiteY45" fmla="*/ 329429 h 7196138"/>
              <a:gd name="connsiteX46" fmla="*/ 1802020 w 4933949"/>
              <a:gd name="connsiteY46" fmla="*/ 314934 h 7196138"/>
              <a:gd name="connsiteX47" fmla="*/ 1787525 w 4933949"/>
              <a:gd name="connsiteY47" fmla="*/ 275402 h 7196138"/>
              <a:gd name="connsiteX48" fmla="*/ 1787525 w 4933949"/>
              <a:gd name="connsiteY48" fmla="*/ 54027 h 7196138"/>
              <a:gd name="connsiteX49" fmla="*/ 1802020 w 4933949"/>
              <a:gd name="connsiteY49" fmla="*/ 14495 h 7196138"/>
              <a:gd name="connsiteX50" fmla="*/ 1842869 w 4933949"/>
              <a:gd name="connsiteY50" fmla="*/ 0 h 7196138"/>
              <a:gd name="connsiteX51" fmla="*/ 317544 w 4933949"/>
              <a:gd name="connsiteY51" fmla="*/ 0 h 7196138"/>
              <a:gd name="connsiteX52" fmla="*/ 972349 w 4933949"/>
              <a:gd name="connsiteY52" fmla="*/ 0 h 7196138"/>
              <a:gd name="connsiteX53" fmla="*/ 1476958 w 4933949"/>
              <a:gd name="connsiteY53" fmla="*/ 179209 h 7196138"/>
              <a:gd name="connsiteX54" fmla="*/ 1619250 w 4933949"/>
              <a:gd name="connsiteY54" fmla="*/ 1025181 h 7196138"/>
              <a:gd name="connsiteX55" fmla="*/ 1619250 w 4933949"/>
              <a:gd name="connsiteY55" fmla="*/ 1587845 h 7196138"/>
              <a:gd name="connsiteX56" fmla="*/ 1476958 w 4933949"/>
              <a:gd name="connsiteY56" fmla="*/ 2433816 h 7196138"/>
              <a:gd name="connsiteX57" fmla="*/ 972349 w 4933949"/>
              <a:gd name="connsiteY57" fmla="*/ 2613025 h 7196138"/>
              <a:gd name="connsiteX58" fmla="*/ 317544 w 4933949"/>
              <a:gd name="connsiteY58" fmla="*/ 2613025 h 7196138"/>
              <a:gd name="connsiteX59" fmla="*/ 278018 w 4933949"/>
              <a:gd name="connsiteY59" fmla="*/ 2598530 h 7196138"/>
              <a:gd name="connsiteX60" fmla="*/ 263525 w 4933949"/>
              <a:gd name="connsiteY60" fmla="*/ 2558999 h 7196138"/>
              <a:gd name="connsiteX61" fmla="*/ 263525 w 4933949"/>
              <a:gd name="connsiteY61" fmla="*/ 54027 h 7196138"/>
              <a:gd name="connsiteX62" fmla="*/ 278018 w 4933949"/>
              <a:gd name="connsiteY62" fmla="*/ 14495 h 7196138"/>
              <a:gd name="connsiteX63" fmla="*/ 317544 w 4933949"/>
              <a:gd name="connsiteY63" fmla="*/ 0 h 7196138"/>
              <a:gd name="connsiteX64" fmla="*/ 3359213 w 4933949"/>
              <a:gd name="connsiteY64" fmla="*/ 0 h 7196138"/>
              <a:gd name="connsiteX65" fmla="*/ 3664991 w 4933949"/>
              <a:gd name="connsiteY65" fmla="*/ 0 h 7196138"/>
              <a:gd name="connsiteX66" fmla="*/ 3705850 w 4933949"/>
              <a:gd name="connsiteY66" fmla="*/ 14497 h 7196138"/>
              <a:gd name="connsiteX67" fmla="*/ 3720348 w 4933949"/>
              <a:gd name="connsiteY67" fmla="*/ 54035 h 7196138"/>
              <a:gd name="connsiteX68" fmla="*/ 3720348 w 4933949"/>
              <a:gd name="connsiteY68" fmla="*/ 1903062 h 7196138"/>
              <a:gd name="connsiteX69" fmla="*/ 3798111 w 4933949"/>
              <a:gd name="connsiteY69" fmla="*/ 2279984 h 7196138"/>
              <a:gd name="connsiteX70" fmla="*/ 3976042 w 4933949"/>
              <a:gd name="connsiteY70" fmla="*/ 2349833 h 7196138"/>
              <a:gd name="connsiteX71" fmla="*/ 4163200 w 4933949"/>
              <a:gd name="connsiteY71" fmla="*/ 2279984 h 7196138"/>
              <a:gd name="connsiteX72" fmla="*/ 4240963 w 4933949"/>
              <a:gd name="connsiteY72" fmla="*/ 1903062 h 7196138"/>
              <a:gd name="connsiteX73" fmla="*/ 4240963 w 4933949"/>
              <a:gd name="connsiteY73" fmla="*/ 54035 h 7196138"/>
              <a:gd name="connsiteX74" fmla="*/ 4255461 w 4933949"/>
              <a:gd name="connsiteY74" fmla="*/ 14497 h 7196138"/>
              <a:gd name="connsiteX75" fmla="*/ 4295001 w 4933949"/>
              <a:gd name="connsiteY75" fmla="*/ 0 h 7196138"/>
              <a:gd name="connsiteX76" fmla="*/ 4602098 w 4933949"/>
              <a:gd name="connsiteY76" fmla="*/ 0 h 7196138"/>
              <a:gd name="connsiteX77" fmla="*/ 4641638 w 4933949"/>
              <a:gd name="connsiteY77" fmla="*/ 14497 h 7196138"/>
              <a:gd name="connsiteX78" fmla="*/ 4656136 w 4933949"/>
              <a:gd name="connsiteY78" fmla="*/ 54035 h 7196138"/>
              <a:gd name="connsiteX79" fmla="*/ 4656136 w 4933949"/>
              <a:gd name="connsiteY79" fmla="*/ 1904380 h 7196138"/>
              <a:gd name="connsiteX80" fmla="*/ 4507201 w 4933949"/>
              <a:gd name="connsiteY80" fmla="*/ 2459220 h 7196138"/>
              <a:gd name="connsiteX81" fmla="*/ 3981314 w 4933949"/>
              <a:gd name="connsiteY81" fmla="*/ 2646363 h 7196138"/>
              <a:gd name="connsiteX82" fmla="*/ 3447519 w 4933949"/>
              <a:gd name="connsiteY82" fmla="*/ 2459220 h 7196138"/>
              <a:gd name="connsiteX83" fmla="*/ 3305174 w 4933949"/>
              <a:gd name="connsiteY83" fmla="*/ 1904380 h 7196138"/>
              <a:gd name="connsiteX84" fmla="*/ 3305174 w 4933949"/>
              <a:gd name="connsiteY84" fmla="*/ 54035 h 7196138"/>
              <a:gd name="connsiteX85" fmla="*/ 3318354 w 4933949"/>
              <a:gd name="connsiteY85" fmla="*/ 14497 h 7196138"/>
              <a:gd name="connsiteX86" fmla="*/ 3359213 w 4933949"/>
              <a:gd name="connsiteY86" fmla="*/ 0 h 719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4933949" h="7196138">
                <a:moveTo>
                  <a:pt x="1050029" y="6094413"/>
                </a:moveTo>
                <a:cubicBezTo>
                  <a:pt x="2409664" y="6623557"/>
                  <a:pt x="2524285" y="6623557"/>
                  <a:pt x="3883920" y="6094413"/>
                </a:cubicBezTo>
                <a:cubicBezTo>
                  <a:pt x="3883920" y="6094413"/>
                  <a:pt x="3883920" y="6094413"/>
                  <a:pt x="4933949" y="6645934"/>
                </a:cubicBezTo>
                <a:cubicBezTo>
                  <a:pt x="4933949" y="6645934"/>
                  <a:pt x="4933949" y="6645934"/>
                  <a:pt x="3883920" y="7196138"/>
                </a:cubicBezTo>
                <a:cubicBezTo>
                  <a:pt x="2524285" y="6668311"/>
                  <a:pt x="2409664" y="6668311"/>
                  <a:pt x="1050029" y="7196138"/>
                </a:cubicBezTo>
                <a:cubicBezTo>
                  <a:pt x="1050029" y="7196138"/>
                  <a:pt x="1050029" y="7196138"/>
                  <a:pt x="0" y="6645934"/>
                </a:cubicBezTo>
                <a:cubicBezTo>
                  <a:pt x="0" y="6645934"/>
                  <a:pt x="0" y="6645934"/>
                  <a:pt x="1050029" y="6094413"/>
                </a:cubicBezTo>
                <a:close/>
                <a:moveTo>
                  <a:pt x="1050029" y="4730750"/>
                </a:moveTo>
                <a:cubicBezTo>
                  <a:pt x="2409664" y="5260657"/>
                  <a:pt x="2524285" y="5260657"/>
                  <a:pt x="3883920" y="4730750"/>
                </a:cubicBezTo>
                <a:cubicBezTo>
                  <a:pt x="3883920" y="4730750"/>
                  <a:pt x="3883920" y="4730750"/>
                  <a:pt x="4933949" y="5283066"/>
                </a:cubicBezTo>
                <a:cubicBezTo>
                  <a:pt x="4933949" y="5283066"/>
                  <a:pt x="4933949" y="5283066"/>
                  <a:pt x="3883920" y="5834063"/>
                </a:cubicBezTo>
                <a:cubicBezTo>
                  <a:pt x="2524285" y="5305475"/>
                  <a:pt x="2409664" y="5305475"/>
                  <a:pt x="1050029" y="5834063"/>
                </a:cubicBezTo>
                <a:cubicBezTo>
                  <a:pt x="1050029" y="5834063"/>
                  <a:pt x="1050029" y="5834063"/>
                  <a:pt x="0" y="5283066"/>
                </a:cubicBezTo>
                <a:cubicBezTo>
                  <a:pt x="0" y="5283066"/>
                  <a:pt x="0" y="5283066"/>
                  <a:pt x="1050029" y="4730750"/>
                </a:cubicBezTo>
                <a:close/>
                <a:moveTo>
                  <a:pt x="1050029" y="3368675"/>
                </a:moveTo>
                <a:cubicBezTo>
                  <a:pt x="2409664" y="3898582"/>
                  <a:pt x="2524285" y="3898582"/>
                  <a:pt x="3883920" y="3368675"/>
                </a:cubicBezTo>
                <a:cubicBezTo>
                  <a:pt x="3883920" y="3368675"/>
                  <a:pt x="3883920" y="3368675"/>
                  <a:pt x="4933949" y="3920991"/>
                </a:cubicBezTo>
                <a:cubicBezTo>
                  <a:pt x="4933949" y="3920991"/>
                  <a:pt x="4933949" y="3920991"/>
                  <a:pt x="3883920" y="4471988"/>
                </a:cubicBezTo>
                <a:cubicBezTo>
                  <a:pt x="2524285" y="3943400"/>
                  <a:pt x="2409664" y="3943400"/>
                  <a:pt x="1050029" y="4471988"/>
                </a:cubicBezTo>
                <a:cubicBezTo>
                  <a:pt x="1050029" y="4471988"/>
                  <a:pt x="1050029" y="4471988"/>
                  <a:pt x="0" y="3920991"/>
                </a:cubicBezTo>
                <a:cubicBezTo>
                  <a:pt x="0" y="3920991"/>
                  <a:pt x="0" y="3920991"/>
                  <a:pt x="1050029" y="3368675"/>
                </a:cubicBezTo>
                <a:close/>
                <a:moveTo>
                  <a:pt x="678543" y="305710"/>
                </a:moveTo>
                <a:lnTo>
                  <a:pt x="678543" y="2307316"/>
                </a:lnTo>
                <a:cubicBezTo>
                  <a:pt x="678543" y="2307316"/>
                  <a:pt x="678543" y="2307316"/>
                  <a:pt x="909109" y="2307316"/>
                </a:cubicBezTo>
                <a:cubicBezTo>
                  <a:pt x="1011875" y="2307316"/>
                  <a:pt x="1072481" y="2291503"/>
                  <a:pt x="1119911" y="2234842"/>
                </a:cubicBezTo>
                <a:cubicBezTo>
                  <a:pt x="1192375" y="2147873"/>
                  <a:pt x="1198962" y="1971299"/>
                  <a:pt x="1198962" y="1615517"/>
                </a:cubicBezTo>
                <a:cubicBezTo>
                  <a:pt x="1198962" y="1615517"/>
                  <a:pt x="1198962" y="1615517"/>
                  <a:pt x="1198962" y="996191"/>
                </a:cubicBezTo>
                <a:cubicBezTo>
                  <a:pt x="1198962" y="641727"/>
                  <a:pt x="1192375" y="465153"/>
                  <a:pt x="1119911" y="378184"/>
                </a:cubicBezTo>
                <a:cubicBezTo>
                  <a:pt x="1072481" y="321522"/>
                  <a:pt x="1011875" y="305710"/>
                  <a:pt x="909109" y="305710"/>
                </a:cubicBezTo>
                <a:cubicBezTo>
                  <a:pt x="909109" y="305710"/>
                  <a:pt x="909109" y="305710"/>
                  <a:pt x="678543" y="305710"/>
                </a:cubicBezTo>
                <a:close/>
                <a:moveTo>
                  <a:pt x="1842869" y="0"/>
                </a:moveTo>
                <a:cubicBezTo>
                  <a:pt x="1842869" y="0"/>
                  <a:pt x="1842869" y="0"/>
                  <a:pt x="3073618" y="0"/>
                </a:cubicBezTo>
                <a:cubicBezTo>
                  <a:pt x="3093384" y="0"/>
                  <a:pt x="3105243" y="5271"/>
                  <a:pt x="3114467" y="14495"/>
                </a:cubicBezTo>
                <a:cubicBezTo>
                  <a:pt x="3122374" y="22401"/>
                  <a:pt x="3128962" y="34261"/>
                  <a:pt x="3128962" y="54027"/>
                </a:cubicBezTo>
                <a:cubicBezTo>
                  <a:pt x="3128962" y="54027"/>
                  <a:pt x="3128962" y="54027"/>
                  <a:pt x="3128962" y="275402"/>
                </a:cubicBezTo>
                <a:cubicBezTo>
                  <a:pt x="3128962" y="295168"/>
                  <a:pt x="3122374" y="307028"/>
                  <a:pt x="3114467" y="314934"/>
                </a:cubicBezTo>
                <a:cubicBezTo>
                  <a:pt x="3105243" y="324158"/>
                  <a:pt x="3093384" y="329429"/>
                  <a:pt x="3073618" y="329429"/>
                </a:cubicBezTo>
                <a:cubicBezTo>
                  <a:pt x="3073618" y="329429"/>
                  <a:pt x="3073618" y="329429"/>
                  <a:pt x="2679620" y="329429"/>
                </a:cubicBezTo>
                <a:cubicBezTo>
                  <a:pt x="2679620" y="329429"/>
                  <a:pt x="2679620" y="329429"/>
                  <a:pt x="2679620" y="2558999"/>
                </a:cubicBezTo>
                <a:cubicBezTo>
                  <a:pt x="2679620" y="2578765"/>
                  <a:pt x="2674349" y="2590624"/>
                  <a:pt x="2665125" y="2598530"/>
                </a:cubicBezTo>
                <a:cubicBezTo>
                  <a:pt x="2657219" y="2607755"/>
                  <a:pt x="2645360" y="2613025"/>
                  <a:pt x="2625594" y="2613025"/>
                </a:cubicBezTo>
                <a:cubicBezTo>
                  <a:pt x="2625594" y="2613025"/>
                  <a:pt x="2625594" y="2613025"/>
                  <a:pt x="2290893" y="2613025"/>
                </a:cubicBezTo>
                <a:cubicBezTo>
                  <a:pt x="2271128" y="2613025"/>
                  <a:pt x="2259268" y="2607755"/>
                  <a:pt x="2250044" y="2598530"/>
                </a:cubicBezTo>
                <a:cubicBezTo>
                  <a:pt x="2240820" y="2590624"/>
                  <a:pt x="2235549" y="2578765"/>
                  <a:pt x="2235549" y="2558999"/>
                </a:cubicBezTo>
                <a:cubicBezTo>
                  <a:pt x="2235549" y="2558999"/>
                  <a:pt x="2235549" y="2558999"/>
                  <a:pt x="2235549" y="329429"/>
                </a:cubicBezTo>
                <a:cubicBezTo>
                  <a:pt x="2235549" y="329429"/>
                  <a:pt x="2235549" y="329429"/>
                  <a:pt x="1842869" y="329429"/>
                </a:cubicBezTo>
                <a:cubicBezTo>
                  <a:pt x="1823104" y="329429"/>
                  <a:pt x="1811244" y="324158"/>
                  <a:pt x="1802020" y="314934"/>
                </a:cubicBezTo>
                <a:cubicBezTo>
                  <a:pt x="1792796" y="307028"/>
                  <a:pt x="1787525" y="295168"/>
                  <a:pt x="1787525" y="275402"/>
                </a:cubicBezTo>
                <a:cubicBezTo>
                  <a:pt x="1787525" y="275402"/>
                  <a:pt x="1787525" y="275402"/>
                  <a:pt x="1787525" y="54027"/>
                </a:cubicBezTo>
                <a:cubicBezTo>
                  <a:pt x="1787525" y="34261"/>
                  <a:pt x="1792796" y="22401"/>
                  <a:pt x="1802020" y="14495"/>
                </a:cubicBezTo>
                <a:cubicBezTo>
                  <a:pt x="1811244" y="5271"/>
                  <a:pt x="1823104" y="0"/>
                  <a:pt x="1842869" y="0"/>
                </a:cubicBezTo>
                <a:close/>
                <a:moveTo>
                  <a:pt x="317544" y="0"/>
                </a:moveTo>
                <a:cubicBezTo>
                  <a:pt x="317544" y="0"/>
                  <a:pt x="317544" y="0"/>
                  <a:pt x="972349" y="0"/>
                </a:cubicBezTo>
                <a:cubicBezTo>
                  <a:pt x="1226630" y="0"/>
                  <a:pt x="1382097" y="57980"/>
                  <a:pt x="1476958" y="179209"/>
                </a:cubicBezTo>
                <a:cubicBezTo>
                  <a:pt x="1615298" y="345241"/>
                  <a:pt x="1619250" y="614055"/>
                  <a:pt x="1619250" y="1025181"/>
                </a:cubicBezTo>
                <a:cubicBezTo>
                  <a:pt x="1619250" y="1025181"/>
                  <a:pt x="1619250" y="1025181"/>
                  <a:pt x="1619250" y="1587845"/>
                </a:cubicBezTo>
                <a:cubicBezTo>
                  <a:pt x="1619250" y="1998971"/>
                  <a:pt x="1615298" y="2267784"/>
                  <a:pt x="1476958" y="2433816"/>
                </a:cubicBezTo>
                <a:cubicBezTo>
                  <a:pt x="1382097" y="2555046"/>
                  <a:pt x="1226630" y="2613025"/>
                  <a:pt x="972349" y="2613025"/>
                </a:cubicBezTo>
                <a:cubicBezTo>
                  <a:pt x="972349" y="2613025"/>
                  <a:pt x="972349" y="2613025"/>
                  <a:pt x="317544" y="2613025"/>
                </a:cubicBezTo>
                <a:cubicBezTo>
                  <a:pt x="297781" y="2613025"/>
                  <a:pt x="285923" y="2607755"/>
                  <a:pt x="278018" y="2598530"/>
                </a:cubicBezTo>
                <a:cubicBezTo>
                  <a:pt x="268795" y="2590624"/>
                  <a:pt x="263525" y="2578765"/>
                  <a:pt x="263525" y="2558999"/>
                </a:cubicBezTo>
                <a:cubicBezTo>
                  <a:pt x="263525" y="2558999"/>
                  <a:pt x="263525" y="2558999"/>
                  <a:pt x="263525" y="54027"/>
                </a:cubicBezTo>
                <a:cubicBezTo>
                  <a:pt x="263525" y="34261"/>
                  <a:pt x="268795" y="22401"/>
                  <a:pt x="278018" y="14495"/>
                </a:cubicBezTo>
                <a:cubicBezTo>
                  <a:pt x="285923" y="5271"/>
                  <a:pt x="297781" y="0"/>
                  <a:pt x="317544" y="0"/>
                </a:cubicBezTo>
                <a:close/>
                <a:moveTo>
                  <a:pt x="3359213" y="0"/>
                </a:moveTo>
                <a:cubicBezTo>
                  <a:pt x="3359213" y="0"/>
                  <a:pt x="3359213" y="0"/>
                  <a:pt x="3664991" y="0"/>
                </a:cubicBezTo>
                <a:cubicBezTo>
                  <a:pt x="3684762" y="0"/>
                  <a:pt x="3696624" y="5272"/>
                  <a:pt x="3705850" y="14497"/>
                </a:cubicBezTo>
                <a:cubicBezTo>
                  <a:pt x="3715076" y="22405"/>
                  <a:pt x="3720348" y="34266"/>
                  <a:pt x="3720348" y="54035"/>
                </a:cubicBezTo>
                <a:cubicBezTo>
                  <a:pt x="3720348" y="54035"/>
                  <a:pt x="3720348" y="54035"/>
                  <a:pt x="3720348" y="1903062"/>
                </a:cubicBezTo>
                <a:cubicBezTo>
                  <a:pt x="3720348" y="2103384"/>
                  <a:pt x="3738800" y="2214089"/>
                  <a:pt x="3798111" y="2279984"/>
                </a:cubicBezTo>
                <a:cubicBezTo>
                  <a:pt x="3841605" y="2328747"/>
                  <a:pt x="3899597" y="2349833"/>
                  <a:pt x="3976042" y="2349833"/>
                </a:cubicBezTo>
                <a:cubicBezTo>
                  <a:pt x="4060395" y="2349833"/>
                  <a:pt x="4121023" y="2326111"/>
                  <a:pt x="4163200" y="2279984"/>
                </a:cubicBezTo>
                <a:cubicBezTo>
                  <a:pt x="4226464" y="2211453"/>
                  <a:pt x="4240963" y="2096795"/>
                  <a:pt x="4240963" y="1903062"/>
                </a:cubicBezTo>
                <a:cubicBezTo>
                  <a:pt x="4240963" y="1903062"/>
                  <a:pt x="4240963" y="1903062"/>
                  <a:pt x="4240963" y="54035"/>
                </a:cubicBezTo>
                <a:cubicBezTo>
                  <a:pt x="4240963" y="34266"/>
                  <a:pt x="4246235" y="22405"/>
                  <a:pt x="4255461" y="14497"/>
                </a:cubicBezTo>
                <a:cubicBezTo>
                  <a:pt x="4263369" y="5272"/>
                  <a:pt x="4276549" y="0"/>
                  <a:pt x="4295001" y="0"/>
                </a:cubicBezTo>
                <a:cubicBezTo>
                  <a:pt x="4295001" y="0"/>
                  <a:pt x="4295001" y="0"/>
                  <a:pt x="4602098" y="0"/>
                </a:cubicBezTo>
                <a:cubicBezTo>
                  <a:pt x="4621868" y="0"/>
                  <a:pt x="4633730" y="5272"/>
                  <a:pt x="4641638" y="14497"/>
                </a:cubicBezTo>
                <a:cubicBezTo>
                  <a:pt x="4650864" y="22405"/>
                  <a:pt x="4656136" y="34266"/>
                  <a:pt x="4656136" y="54035"/>
                </a:cubicBezTo>
                <a:cubicBezTo>
                  <a:pt x="4656136" y="54035"/>
                  <a:pt x="4656136" y="54035"/>
                  <a:pt x="4656136" y="1904380"/>
                </a:cubicBezTo>
                <a:cubicBezTo>
                  <a:pt x="4656136" y="2153465"/>
                  <a:pt x="4627140" y="2319521"/>
                  <a:pt x="4507201" y="2459220"/>
                </a:cubicBezTo>
                <a:cubicBezTo>
                  <a:pt x="4405714" y="2577832"/>
                  <a:pt x="4239645" y="2646363"/>
                  <a:pt x="3981314" y="2646363"/>
                </a:cubicBezTo>
                <a:cubicBezTo>
                  <a:pt x="3726938" y="2646363"/>
                  <a:pt x="3559550" y="2581786"/>
                  <a:pt x="3447519" y="2459220"/>
                </a:cubicBezTo>
                <a:cubicBezTo>
                  <a:pt x="3340760" y="2341926"/>
                  <a:pt x="3305174" y="2173233"/>
                  <a:pt x="3305174" y="1904380"/>
                </a:cubicBezTo>
                <a:cubicBezTo>
                  <a:pt x="3305174" y="1904380"/>
                  <a:pt x="3305174" y="1904380"/>
                  <a:pt x="3305174" y="54035"/>
                </a:cubicBezTo>
                <a:cubicBezTo>
                  <a:pt x="3305174" y="34266"/>
                  <a:pt x="3310446" y="22405"/>
                  <a:pt x="3318354" y="14497"/>
                </a:cubicBezTo>
                <a:cubicBezTo>
                  <a:pt x="3327580" y="5272"/>
                  <a:pt x="3339442" y="0"/>
                  <a:pt x="3359213" y="0"/>
                </a:cubicBezTo>
                <a:close/>
              </a:path>
            </a:pathLst>
          </a:custGeom>
          <a:solidFill>
            <a:srgbClr val="99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GB"/>
          </a:p>
        </p:txBody>
      </p:sp>
      <p:sp>
        <p:nvSpPr>
          <p:cNvPr id="11" name="Bottom bar">
            <a:extLst>
              <a:ext uri="{FF2B5EF4-FFF2-40B4-BE49-F238E27FC236}">
                <a16:creationId xmlns:a16="http://schemas.microsoft.com/office/drawing/2014/main" id="{FFFFD011-0D94-46EE-B45C-787FE82C3B5E}"/>
              </a:ext>
            </a:extLst>
          </p:cNvPr>
          <p:cNvSpPr/>
          <p:nvPr userDrawn="1"/>
        </p:nvSpPr>
        <p:spPr bwMode="auto">
          <a:xfrm>
            <a:off x="0" y="6541200"/>
            <a:ext cx="12193200" cy="316800"/>
          </a:xfrm>
          <a:prstGeom prst="rect">
            <a:avLst/>
          </a:prstGeom>
          <a:solidFill>
            <a:srgbClr val="990000"/>
          </a:solidFill>
          <a:ln w="9525" cap="flat" cmpd="sng" algn="ctr">
            <a:no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GB" sz="1600" b="0" i="0" u="none" strike="noStrike" cap="none" normalizeH="0" baseline="0" dirty="0" err="1">
              <a:ln>
                <a:noFill/>
              </a:ln>
              <a:solidFill>
                <a:srgbClr val="FFFFFF"/>
              </a:solidFill>
              <a:effectLst/>
              <a:latin typeface="+mn-lt"/>
              <a:ea typeface="ＭＳ Ｐゴシック" pitchFamily="-80" charset="-128"/>
            </a:endParaRPr>
          </a:p>
        </p:txBody>
      </p:sp>
      <p:sp>
        <p:nvSpPr>
          <p:cNvPr id="3" name="FLD_Presentation Title"/>
          <p:cNvSpPr>
            <a:spLocks noGrp="1"/>
          </p:cNvSpPr>
          <p:nvPr>
            <p:ph type="ftr" sz="quarter" idx="3"/>
          </p:nvPr>
        </p:nvSpPr>
        <p:spPr>
          <a:xfrm>
            <a:off x="0" y="6912000"/>
            <a:ext cx="0" cy="0"/>
          </a:xfrm>
          <a:prstGeom prst="rect">
            <a:avLst/>
          </a:prstGeom>
        </p:spPr>
        <p:txBody>
          <a:bodyPr vert="horz" lIns="0" tIns="0" rIns="0" bIns="0" rtlCol="0" anchor="t" anchorCtr="0"/>
          <a:lstStyle>
            <a:lvl1pPr algn="l">
              <a:spcBef>
                <a:spcPts val="0"/>
              </a:spcBef>
              <a:defRPr sz="700" b="0">
                <a:noFill/>
                <a:latin typeface="+mn-lt"/>
              </a:defRPr>
            </a:lvl1pPr>
          </a:lstStyle>
          <a:p>
            <a:endParaRPr lang="en-GB" dirty="0"/>
          </a:p>
        </p:txBody>
      </p:sp>
      <p:sp>
        <p:nvSpPr>
          <p:cNvPr id="4" name="Slide Number Placeholder 3"/>
          <p:cNvSpPr>
            <a:spLocks noGrp="1"/>
          </p:cNvSpPr>
          <p:nvPr>
            <p:ph type="sldNum" sz="quarter" idx="4"/>
          </p:nvPr>
        </p:nvSpPr>
        <p:spPr>
          <a:xfrm>
            <a:off x="11506450" y="6541200"/>
            <a:ext cx="432600" cy="316800"/>
          </a:xfrm>
          <a:prstGeom prst="rect">
            <a:avLst/>
          </a:prstGeom>
        </p:spPr>
        <p:txBody>
          <a:bodyPr vert="horz" lIns="0" tIns="0" rIns="0" bIns="0" rtlCol="0" anchor="ctr" anchorCtr="0"/>
          <a:lstStyle>
            <a:lvl1pPr algn="l">
              <a:defRPr sz="700" b="1">
                <a:solidFill>
                  <a:schemeClr val="bg1"/>
                </a:solidFill>
                <a:latin typeface="+mn-lt"/>
              </a:defRPr>
            </a:lvl1pPr>
          </a:lstStyle>
          <a:p>
            <a:fld id="{103EA872-A674-449B-A120-B97244F8E91D}" type="slidenum">
              <a:rPr lang="en-GB" smtClean="0"/>
              <a:pPr/>
              <a:t>‹Nº›</a:t>
            </a:fld>
            <a:endParaRPr lang="en-GB" dirty="0"/>
          </a:p>
        </p:txBody>
      </p:sp>
      <p:sp>
        <p:nvSpPr>
          <p:cNvPr id="113666" name="Rectangle 2"/>
          <p:cNvSpPr>
            <a:spLocks noGrp="1" noChangeArrowheads="1"/>
          </p:cNvSpPr>
          <p:nvPr>
            <p:ph type="title"/>
          </p:nvPr>
        </p:nvSpPr>
        <p:spPr bwMode="auto">
          <a:xfrm>
            <a:off x="1774726" y="426127"/>
            <a:ext cx="9312374" cy="97271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0" tIns="0" rIns="0" bIns="0" numCol="1" anchor="b" anchorCtr="0" compatLnSpc="1">
            <a:prstTxWarp prst="textNoShape">
              <a:avLst/>
            </a:prstTxWarp>
          </a:bodyPr>
          <a:lstStyle/>
          <a:p>
            <a:pPr lvl="0"/>
            <a:r>
              <a:rPr lang="en-GB" dirty="0"/>
              <a:t>Click to edit Master title style</a:t>
            </a:r>
          </a:p>
        </p:txBody>
      </p:sp>
      <p:sp>
        <p:nvSpPr>
          <p:cNvPr id="113667" name="Rectangle 3"/>
          <p:cNvSpPr>
            <a:spLocks noGrp="1" noChangeArrowheads="1"/>
          </p:cNvSpPr>
          <p:nvPr>
            <p:ph type="body" idx="1"/>
          </p:nvPr>
        </p:nvSpPr>
        <p:spPr bwMode="auto">
          <a:xfrm>
            <a:off x="1774726" y="1706328"/>
            <a:ext cx="9312374" cy="45455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0" tIns="0" rIns="0" bIns="0" numCol="1" anchor="t" anchorCtr="0" compatLnSpc="1">
            <a:prstTxWarp prst="textNoShape">
              <a:avLst/>
            </a:prstTxWarp>
          </a:bodyPr>
          <a:lstStyle/>
          <a:p>
            <a:pPr lvl="0"/>
            <a:r>
              <a:rPr lang="en-GB" dirty="0"/>
              <a:t>Edit Master text styles</a:t>
            </a:r>
            <a:endParaRPr lang="en-GB"/>
          </a:p>
          <a:p>
            <a:pPr lvl="1"/>
            <a:r>
              <a:rPr lang="en-GB" dirty="0"/>
              <a:t>Second level</a:t>
            </a:r>
            <a:endParaRPr lang="en-GB"/>
          </a:p>
          <a:p>
            <a:pPr lvl="2"/>
            <a:r>
              <a:rPr lang="en-GB" dirty="0"/>
              <a:t>Third level</a:t>
            </a:r>
            <a:endParaRPr lang="en-GB"/>
          </a:p>
          <a:p>
            <a:pPr lvl="3"/>
            <a:r>
              <a:rPr lang="en-GB" dirty="0"/>
              <a:t>Fourth level</a:t>
            </a:r>
            <a:endParaRPr lang="en-GB"/>
          </a:p>
          <a:p>
            <a:pPr lvl="4"/>
            <a:r>
              <a:rPr lang="en-GB" dirty="0"/>
              <a:t>Fifth level</a:t>
            </a:r>
            <a:endParaRPr lang="en-GB"/>
          </a:p>
          <a:p>
            <a:pPr lvl="5"/>
            <a:endParaRPr lang="en-GB" dirty="0"/>
          </a:p>
        </p:txBody>
      </p:sp>
      <p:sp>
        <p:nvSpPr>
          <p:cNvPr id="113676" name="text" descr="{&quot;templafy&quot;:{&quot;id&quot;:&quot;80104ccc-6d58-4286-9c0d-8df2b3f6d641&quot;}}" title="UserProfile.Offices.Workarea_{{DocumentLanguage}}"/>
          <p:cNvSpPr>
            <a:spLocks noChangeArrowheads="1"/>
          </p:cNvSpPr>
          <p:nvPr/>
        </p:nvSpPr>
        <p:spPr bwMode="auto">
          <a:xfrm>
            <a:off x="1774726" y="6541200"/>
            <a:ext cx="3397071" cy="31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lIns="0" tIns="0" rIns="0" bIns="0" anchor="ctr" anchorCtr="0"/>
          <a:lstStyle/>
          <a:p>
            <a:pPr algn="l" eaLnBrk="0" hangingPunct="0">
              <a:spcBef>
                <a:spcPct val="0"/>
              </a:spcBef>
            </a:pPr>
            <a:r>
              <a:rPr lang="en-GB" sz="700" b="1" dirty="0">
                <a:solidFill>
                  <a:schemeClr val="bg1"/>
                </a:solidFill>
                <a:latin typeface="+mn-lt"/>
              </a:rPr>
              <a:t>DTU Wind</a:t>
            </a:r>
          </a:p>
        </p:txBody>
      </p:sp>
      <p:sp>
        <p:nvSpPr>
          <p:cNvPr id="5" name="date" descr="{&quot;templafy&quot;:{&quot;id&quot;:&quot;6f64aa7b-c411-4061-bfa1-81032de3f94e&quot;}}" title="Form.Date">
            <a:extLst>
              <a:ext uri="{FF2B5EF4-FFF2-40B4-BE49-F238E27FC236}">
                <a16:creationId xmlns:a16="http://schemas.microsoft.com/office/drawing/2014/main" id="{792B975C-625D-4095-8E1D-63F20A11B57C}"/>
              </a:ext>
            </a:extLst>
          </p:cNvPr>
          <p:cNvSpPr/>
          <p:nvPr userDrawn="1"/>
        </p:nvSpPr>
        <p:spPr bwMode="auto">
          <a:xfrm>
            <a:off x="251363" y="6541200"/>
            <a:ext cx="1104013" cy="316800"/>
          </a:xfrm>
          <a:prstGeom prst="rect">
            <a:avLst/>
          </a:prstGeom>
          <a:noFill/>
          <a:ln w="9525" cap="flat" cmpd="sng" algn="ctr">
            <a:no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marL="0" marR="0" indent="0" algn="r" defTabSz="914400" rtl="0" eaLnBrk="1" fontAlgn="base" latinLnBrk="0" hangingPunct="1">
              <a:lnSpc>
                <a:spcPct val="100000"/>
              </a:lnSpc>
              <a:spcBef>
                <a:spcPct val="50000"/>
              </a:spcBef>
              <a:spcAft>
                <a:spcPct val="0"/>
              </a:spcAft>
              <a:buClrTx/>
              <a:buSzTx/>
              <a:buFontTx/>
              <a:buNone/>
              <a:tabLst/>
            </a:pPr>
            <a:r>
              <a:rPr kumimoji="0" lang="en-GB" sz="700" b="1" i="0" u="none" strike="noStrike" cap="none" normalizeH="0" baseline="0" dirty="0">
                <a:ln>
                  <a:noFill/>
                </a:ln>
                <a:solidFill>
                  <a:schemeClr val="bg1"/>
                </a:solidFill>
                <a:effectLst/>
                <a:latin typeface="+mn-lt"/>
                <a:ea typeface="ＭＳ Ｐゴシック" pitchFamily="-80" charset="-128"/>
              </a:rPr>
              <a:t>11 August 2022</a:t>
            </a:r>
          </a:p>
        </p:txBody>
      </p:sp>
      <p:sp>
        <p:nvSpPr>
          <p:cNvPr id="7" name="text" descr="{&quot;templafy&quot;:{&quot;id&quot;:&quot;335db4b1-eca1-4e18-8ab2-41387e511bb2&quot;}}" title="Form.PresentationTitle">
            <a:extLst>
              <a:ext uri="{FF2B5EF4-FFF2-40B4-BE49-F238E27FC236}">
                <a16:creationId xmlns:a16="http://schemas.microsoft.com/office/drawing/2014/main" id="{06B09BDB-1C7D-4F8A-8F1B-82D88054A428}"/>
              </a:ext>
            </a:extLst>
          </p:cNvPr>
          <p:cNvSpPr txBox="1"/>
          <p:nvPr userDrawn="1"/>
        </p:nvSpPr>
        <p:spPr>
          <a:xfrm>
            <a:off x="5591149" y="6541200"/>
            <a:ext cx="5495949" cy="316800"/>
          </a:xfrm>
          <a:prstGeom prst="rect">
            <a:avLst/>
          </a:prstGeom>
          <a:noFill/>
        </p:spPr>
        <p:txBody>
          <a:bodyPr wrap="square" lIns="0" tIns="0" rIns="0" bIns="0" rtlCol="0" anchor="ctr" anchorCtr="0">
            <a:noAutofit/>
          </a:bodyPr>
          <a:lstStyle/>
          <a:p>
            <a:pPr algn="r"/>
            <a:endParaRPr lang="en-GB" sz="700" dirty="0">
              <a:solidFill>
                <a:schemeClr val="bg1"/>
              </a:solidFill>
              <a:latin typeface="+mn-lt"/>
            </a:endParaRPr>
          </a:p>
        </p:txBody>
      </p:sp>
      <p:sp>
        <p:nvSpPr>
          <p:cNvPr id="2" name="Top bar">
            <a:extLst>
              <a:ext uri="{FF2B5EF4-FFF2-40B4-BE49-F238E27FC236}">
                <a16:creationId xmlns:a16="http://schemas.microsoft.com/office/drawing/2014/main" id="{35912424-89BF-4A93-9096-3282916C71FE}"/>
              </a:ext>
            </a:extLst>
          </p:cNvPr>
          <p:cNvSpPr/>
          <p:nvPr userDrawn="1"/>
        </p:nvSpPr>
        <p:spPr bwMode="auto">
          <a:xfrm>
            <a:off x="0" y="0"/>
            <a:ext cx="12193200" cy="50400"/>
          </a:xfrm>
          <a:prstGeom prst="rect">
            <a:avLst/>
          </a:prstGeom>
          <a:solidFill>
            <a:srgbClr val="990000"/>
          </a:solidFill>
          <a:ln w="9525" cap="flat" cmpd="sng" algn="ctr">
            <a:no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GB" sz="1600" b="0" i="0" u="none" strike="noStrike" cap="none" normalizeH="0" baseline="0" dirty="0" err="1">
              <a:ln>
                <a:noFill/>
              </a:ln>
              <a:solidFill>
                <a:srgbClr val="FFFFFF"/>
              </a:solidFill>
              <a:effectLst/>
              <a:latin typeface="+mn-lt"/>
              <a:ea typeface="ＭＳ Ｐゴシック" pitchFamily="-80" charset="-128"/>
            </a:endParaRPr>
          </a:p>
        </p:txBody>
      </p:sp>
    </p:spTree>
    <p:extLst>
      <p:ext uri="{BB962C8B-B14F-4D97-AF65-F5344CB8AC3E}">
        <p14:creationId xmlns:p14="http://schemas.microsoft.com/office/powerpoint/2010/main" val="2454702602"/>
      </p:ext>
    </p:extLst>
  </p:cSld>
  <p:clrMap bg1="lt1" tx1="dk1" bg2="lt2" tx2="dk2" accent1="accent1" accent2="accent2" accent3="accent3" accent4="accent4" accent5="accent5" accent6="accent6" hlink="hlink" folHlink="folHlink"/>
  <p:sldLayoutIdLst>
    <p:sldLayoutId id="2147483663" r:id="rId1"/>
    <p:sldLayoutId id="2147483671" r:id="rId2"/>
    <p:sldLayoutId id="2147483664" r:id="rId3"/>
    <p:sldLayoutId id="2147483677" r:id="rId4"/>
    <p:sldLayoutId id="2147483672" r:id="rId5"/>
    <p:sldLayoutId id="2147483673" r:id="rId6"/>
    <p:sldLayoutId id="2147483676" r:id="rId7"/>
    <p:sldLayoutId id="2147483666" r:id="rId8"/>
    <p:sldLayoutId id="2147483667" r:id="rId9"/>
    <p:sldLayoutId id="2147483668" r:id="rId10"/>
    <p:sldLayoutId id="2147483669" r:id="rId11"/>
  </p:sldLayoutIdLst>
  <p:hf hdr="0" ftr="0" dt="0"/>
  <p:txStyles>
    <p:titleStyle>
      <a:lvl1pPr algn="l" rtl="0" eaLnBrk="1" fontAlgn="base" hangingPunct="1">
        <a:spcBef>
          <a:spcPct val="0"/>
        </a:spcBef>
        <a:spcAft>
          <a:spcPct val="0"/>
        </a:spcAft>
        <a:defRPr sz="3000" b="1">
          <a:solidFill>
            <a:srgbClr val="000000"/>
          </a:solidFill>
          <a:latin typeface="+mj-lt"/>
          <a:ea typeface="+mj-ea"/>
          <a:cs typeface="+mj-cs"/>
        </a:defRPr>
      </a:lvl1pPr>
      <a:lvl2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2pPr>
      <a:lvl3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3pPr>
      <a:lvl4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4pPr>
      <a:lvl5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5pPr>
      <a:lvl6pPr marL="4572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6pPr>
      <a:lvl7pPr marL="9144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7pPr>
      <a:lvl8pPr marL="13716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8pPr>
      <a:lvl9pPr marL="18288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9pPr>
    </p:titleStyle>
    <p:bodyStyle>
      <a:lvl1pPr marL="198000" indent="-198000" algn="l" rtl="0" eaLnBrk="1" fontAlgn="base" hangingPunct="1">
        <a:spcBef>
          <a:spcPct val="20000"/>
        </a:spcBef>
        <a:spcAft>
          <a:spcPct val="0"/>
        </a:spcAft>
        <a:buChar char="•"/>
        <a:defRPr sz="1800">
          <a:solidFill>
            <a:schemeClr val="tx1"/>
          </a:solidFill>
          <a:latin typeface="+mn-lt"/>
          <a:ea typeface="+mn-ea"/>
          <a:cs typeface="+mn-cs"/>
        </a:defRPr>
      </a:lvl1pPr>
      <a:lvl2pPr marL="414000" indent="-198000" algn="l" rtl="0" eaLnBrk="1" fontAlgn="base" hangingPunct="1">
        <a:spcBef>
          <a:spcPct val="20000"/>
        </a:spcBef>
        <a:spcAft>
          <a:spcPct val="0"/>
        </a:spcAft>
        <a:buChar char="–"/>
        <a:defRPr sz="1800">
          <a:solidFill>
            <a:schemeClr val="tx1"/>
          </a:solidFill>
          <a:latin typeface="+mn-lt"/>
          <a:ea typeface="+mn-ea"/>
        </a:defRPr>
      </a:lvl2pPr>
      <a:lvl3pPr marL="615600" indent="-198000" algn="l" rtl="0" eaLnBrk="1" fontAlgn="base" hangingPunct="1">
        <a:spcBef>
          <a:spcPct val="20000"/>
        </a:spcBef>
        <a:spcAft>
          <a:spcPct val="0"/>
        </a:spcAft>
        <a:buChar char="•"/>
        <a:defRPr sz="1800">
          <a:solidFill>
            <a:schemeClr val="tx1"/>
          </a:solidFill>
          <a:latin typeface="+mn-lt"/>
          <a:ea typeface="+mn-ea"/>
        </a:defRPr>
      </a:lvl3pPr>
      <a:lvl4pPr marL="828000" indent="-198000" algn="l" rtl="0" eaLnBrk="1" fontAlgn="base" hangingPunct="1">
        <a:spcBef>
          <a:spcPct val="20000"/>
        </a:spcBef>
        <a:spcAft>
          <a:spcPct val="0"/>
        </a:spcAft>
        <a:buChar char="–"/>
        <a:defRPr sz="1800">
          <a:solidFill>
            <a:schemeClr val="tx1"/>
          </a:solidFill>
          <a:latin typeface="+mn-lt"/>
          <a:ea typeface="+mn-ea"/>
        </a:defRPr>
      </a:lvl4pPr>
      <a:lvl5pPr marL="1026000" indent="-198000" algn="l" rtl="0" eaLnBrk="1" fontAlgn="base" hangingPunct="1">
        <a:spcBef>
          <a:spcPct val="20000"/>
        </a:spcBef>
        <a:spcAft>
          <a:spcPct val="0"/>
        </a:spcAft>
        <a:buChar char="»"/>
        <a:defRPr sz="1800">
          <a:solidFill>
            <a:schemeClr val="tx1"/>
          </a:solidFill>
          <a:latin typeface="+mn-lt"/>
          <a:ea typeface="+mn-ea"/>
        </a:defRPr>
      </a:lvl5pPr>
      <a:lvl6pPr marL="1026000" indent="-198000" algn="l" rtl="0" eaLnBrk="1" fontAlgn="base" hangingPunct="1">
        <a:spcBef>
          <a:spcPct val="20000"/>
        </a:spcBef>
        <a:spcAft>
          <a:spcPct val="0"/>
        </a:spcAft>
        <a:buChar char="»"/>
        <a:defRPr sz="1800">
          <a:solidFill>
            <a:schemeClr val="tx1"/>
          </a:solidFill>
          <a:latin typeface="+mn-lt"/>
          <a:ea typeface="+mn-ea"/>
        </a:defRPr>
      </a:lvl6pPr>
      <a:lvl7pPr marL="1026000" indent="-198000" algn="l" rtl="0" eaLnBrk="1" fontAlgn="base" hangingPunct="1">
        <a:spcBef>
          <a:spcPct val="20000"/>
        </a:spcBef>
        <a:spcAft>
          <a:spcPct val="0"/>
        </a:spcAft>
        <a:buChar char="»"/>
        <a:defRPr sz="1800">
          <a:solidFill>
            <a:schemeClr val="tx1"/>
          </a:solidFill>
          <a:latin typeface="+mn-lt"/>
          <a:ea typeface="+mn-ea"/>
        </a:defRPr>
      </a:lvl7pPr>
      <a:lvl8pPr marL="1026000" indent="-198000" algn="l" rtl="0" eaLnBrk="1" fontAlgn="base" hangingPunct="1">
        <a:spcBef>
          <a:spcPct val="20000"/>
        </a:spcBef>
        <a:spcAft>
          <a:spcPct val="0"/>
        </a:spcAft>
        <a:buChar char="»"/>
        <a:defRPr sz="1800">
          <a:solidFill>
            <a:schemeClr val="tx1"/>
          </a:solidFill>
          <a:latin typeface="+mn-lt"/>
          <a:ea typeface="+mn-ea"/>
        </a:defRPr>
      </a:lvl8pPr>
      <a:lvl9pPr marL="1026000" indent="-198000" algn="l" rtl="0" eaLnBrk="1" fontAlgn="base" hangingPunct="1">
        <a:spcBef>
          <a:spcPct val="20000"/>
        </a:spcBef>
        <a:spcAft>
          <a:spcPct val="0"/>
        </a:spcAft>
        <a:buChar char="»"/>
        <a:defRPr sz="1800">
          <a:solidFill>
            <a:schemeClr val="tx1"/>
          </a:solidFill>
          <a:latin typeface="+mn-lt"/>
          <a:ea typeface="+mn-ea"/>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268" userDrawn="1">
          <p15:clr>
            <a:srgbClr val="F26B43"/>
          </p15:clr>
        </p15:guide>
        <p15:guide id="4" orient="horz" pos="881" userDrawn="1">
          <p15:clr>
            <a:srgbClr val="F26B43"/>
          </p15:clr>
        </p15:guide>
        <p15:guide id="5" orient="horz" pos="1074" userDrawn="1">
          <p15:clr>
            <a:srgbClr val="F26B43"/>
          </p15:clr>
        </p15:guide>
        <p15:guide id="6" orient="horz" pos="393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customXml" Target="../../customXml/item13.xml"/><Relationship Id="rId1" Type="http://schemas.openxmlformats.org/officeDocument/2006/relationships/customXml" Target="../../customXml/item1.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10.xml"/><Relationship Id="rId1" Type="http://schemas.openxmlformats.org/officeDocument/2006/relationships/customXml" Target="../../customXml/item8.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11.xml"/><Relationship Id="rId1" Type="http://schemas.openxmlformats.org/officeDocument/2006/relationships/customXml" Target="../../customXml/item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12.xml"/><Relationship Id="rId1" Type="http://schemas.openxmlformats.org/officeDocument/2006/relationships/customXml" Target="../../customXml/item4.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customXml" Target="../../customXml/item5.xml"/><Relationship Id="rId1" Type="http://schemas.openxmlformats.org/officeDocument/2006/relationships/customXml" Target="../../customXml/item2.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16.xml"/><Relationship Id="rId1" Type="http://schemas.openxmlformats.org/officeDocument/2006/relationships/customXml" Target="../../customXml/item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7.xml"/><Relationship Id="rId1" Type="http://schemas.openxmlformats.org/officeDocument/2006/relationships/customXml" Target="../../customXml/item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013EF6E-BC23-40A0-80D4-1EBE64DCC5D9}"/>
              </a:ext>
            </a:extLst>
          </p:cNvPr>
          <p:cNvSpPr>
            <a:spLocks noGrp="1"/>
          </p:cNvSpPr>
          <p:nvPr>
            <p:ph type="sldNum" sz="quarter" idx="12"/>
          </p:nvPr>
        </p:nvSpPr>
        <p:spPr/>
        <p:txBody>
          <a:bodyPr/>
          <a:lstStyle/>
          <a:p>
            <a:fld id="{103EA872-A674-449B-A120-B97244F8E91D}" type="slidenum">
              <a:rPr lang="en-GB" smtClean="0"/>
              <a:pPr/>
              <a:t>1</a:t>
            </a:fld>
            <a:endParaRPr lang="en-GB" dirty="0"/>
          </a:p>
        </p:txBody>
      </p:sp>
    </p:spTree>
    <p:custDataLst>
      <p:custData r:id="rId1"/>
      <p:custData r:id="rId2"/>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C50C0B-AAB1-3641-5EC4-6172B5802DD4}"/>
              </a:ext>
            </a:extLst>
          </p:cNvPr>
          <p:cNvSpPr>
            <a:spLocks noGrp="1"/>
          </p:cNvSpPr>
          <p:nvPr>
            <p:ph type="title"/>
          </p:nvPr>
        </p:nvSpPr>
        <p:spPr/>
        <p:txBody>
          <a:bodyPr/>
          <a:lstStyle/>
          <a:p>
            <a:r>
              <a:rPr lang="es-ES" dirty="0" err="1"/>
              <a:t>Progress</a:t>
            </a:r>
            <a:r>
              <a:rPr lang="es-ES" dirty="0"/>
              <a:t> </a:t>
            </a:r>
            <a:r>
              <a:rPr lang="es-ES" dirty="0" err="1"/>
              <a:t>of</a:t>
            </a:r>
            <a:r>
              <a:rPr lang="es-ES" dirty="0"/>
              <a:t> </a:t>
            </a:r>
            <a:r>
              <a:rPr lang="es-ES" dirty="0" err="1"/>
              <a:t>the</a:t>
            </a:r>
            <a:r>
              <a:rPr lang="es-ES" dirty="0"/>
              <a:t> </a:t>
            </a:r>
            <a:r>
              <a:rPr lang="es-ES" dirty="0" err="1"/>
              <a:t>project</a:t>
            </a:r>
            <a:endParaRPr lang="es-ES" dirty="0"/>
          </a:p>
        </p:txBody>
      </p:sp>
      <p:sp>
        <p:nvSpPr>
          <p:cNvPr id="3" name="Marcador de contenido 2">
            <a:extLst>
              <a:ext uri="{FF2B5EF4-FFF2-40B4-BE49-F238E27FC236}">
                <a16:creationId xmlns:a16="http://schemas.microsoft.com/office/drawing/2014/main" id="{F45A4E5D-25D8-981D-FAA3-C66AA44BE461}"/>
              </a:ext>
            </a:extLst>
          </p:cNvPr>
          <p:cNvSpPr>
            <a:spLocks noGrp="1"/>
          </p:cNvSpPr>
          <p:nvPr>
            <p:ph idx="1"/>
          </p:nvPr>
        </p:nvSpPr>
        <p:spPr/>
        <p:txBody>
          <a:bodyPr/>
          <a:lstStyle/>
          <a:p>
            <a:pPr>
              <a:lnSpc>
                <a:spcPct val="150000"/>
              </a:lnSpc>
            </a:pPr>
            <a:r>
              <a:rPr lang="es-ES" dirty="0" err="1"/>
              <a:t>Main</a:t>
            </a:r>
            <a:r>
              <a:rPr lang="es-ES" dirty="0"/>
              <a:t> </a:t>
            </a:r>
            <a:r>
              <a:rPr lang="es-ES" dirty="0" err="1"/>
              <a:t>objective</a:t>
            </a:r>
            <a:r>
              <a:rPr lang="es-ES" dirty="0"/>
              <a:t>: </a:t>
            </a:r>
            <a:r>
              <a:rPr lang="es-ES" dirty="0" err="1"/>
              <a:t>Get</a:t>
            </a:r>
            <a:r>
              <a:rPr lang="es-ES" dirty="0"/>
              <a:t> </a:t>
            </a:r>
            <a:r>
              <a:rPr lang="es-ES" dirty="0" err="1"/>
              <a:t>Abaqus</a:t>
            </a:r>
            <a:r>
              <a:rPr lang="es-ES" dirty="0"/>
              <a:t> </a:t>
            </a:r>
            <a:r>
              <a:rPr lang="es-ES" dirty="0" err="1"/>
              <a:t>to</a:t>
            </a:r>
            <a:r>
              <a:rPr lang="es-ES" dirty="0"/>
              <a:t> </a:t>
            </a:r>
            <a:r>
              <a:rPr lang="es-ES" dirty="0" err="1"/>
              <a:t>read</a:t>
            </a:r>
            <a:r>
              <a:rPr lang="es-ES" dirty="0"/>
              <a:t> </a:t>
            </a:r>
            <a:r>
              <a:rPr lang="es-ES" dirty="0" err="1"/>
              <a:t>an</a:t>
            </a:r>
            <a:r>
              <a:rPr lang="es-ES" dirty="0"/>
              <a:t> .</a:t>
            </a:r>
            <a:r>
              <a:rPr lang="es-ES" dirty="0" err="1"/>
              <a:t>inp</a:t>
            </a:r>
            <a:r>
              <a:rPr lang="es-ES" dirty="0"/>
              <a:t> file </a:t>
            </a:r>
            <a:r>
              <a:rPr lang="es-ES" dirty="0" err="1"/>
              <a:t>with</a:t>
            </a:r>
            <a:r>
              <a:rPr lang="es-ES" dirty="0"/>
              <a:t> </a:t>
            </a:r>
            <a:r>
              <a:rPr lang="es-ES" dirty="0" err="1"/>
              <a:t>the</a:t>
            </a:r>
            <a:r>
              <a:rPr lang="es-ES" dirty="0"/>
              <a:t> </a:t>
            </a:r>
            <a:r>
              <a:rPr lang="es-ES" dirty="0" err="1"/>
              <a:t>aerodynamic</a:t>
            </a:r>
            <a:r>
              <a:rPr lang="es-ES" dirty="0"/>
              <a:t> data </a:t>
            </a:r>
            <a:r>
              <a:rPr lang="es-ES" dirty="0" err="1"/>
              <a:t>from</a:t>
            </a:r>
            <a:r>
              <a:rPr lang="es-ES" dirty="0"/>
              <a:t> HAWC2</a:t>
            </a:r>
          </a:p>
          <a:p>
            <a:pPr>
              <a:lnSpc>
                <a:spcPct val="150000"/>
              </a:lnSpc>
            </a:pPr>
            <a:r>
              <a:rPr lang="es-ES" dirty="0" err="1"/>
              <a:t>Subtasks</a:t>
            </a:r>
            <a:r>
              <a:rPr lang="es-ES" dirty="0"/>
              <a:t>:</a:t>
            </a:r>
          </a:p>
          <a:p>
            <a:pPr lvl="1">
              <a:lnSpc>
                <a:spcPct val="150000"/>
              </a:lnSpc>
            </a:pPr>
            <a:r>
              <a:rPr lang="es-ES" dirty="0" err="1"/>
              <a:t>Modify</a:t>
            </a:r>
            <a:r>
              <a:rPr lang="es-ES" dirty="0"/>
              <a:t> HAWC2 output file (.</a:t>
            </a:r>
            <a:r>
              <a:rPr lang="es-ES" dirty="0" err="1"/>
              <a:t>sel</a:t>
            </a:r>
            <a:r>
              <a:rPr lang="es-ES" dirty="0"/>
              <a:t>) </a:t>
            </a:r>
            <a:r>
              <a:rPr lang="es-ES" dirty="0" err="1"/>
              <a:t>to</a:t>
            </a:r>
            <a:r>
              <a:rPr lang="es-ES" dirty="0"/>
              <a:t> </a:t>
            </a:r>
            <a:r>
              <a:rPr lang="es-ES" dirty="0" err="1"/>
              <a:t>only</a:t>
            </a:r>
            <a:r>
              <a:rPr lang="es-ES" dirty="0"/>
              <a:t> </a:t>
            </a:r>
            <a:r>
              <a:rPr lang="es-ES" dirty="0" err="1"/>
              <a:t>get</a:t>
            </a:r>
            <a:r>
              <a:rPr lang="es-ES" dirty="0"/>
              <a:t> </a:t>
            </a:r>
            <a:r>
              <a:rPr lang="es-ES" dirty="0" err="1"/>
              <a:t>blade</a:t>
            </a:r>
            <a:r>
              <a:rPr lang="es-ES" dirty="0"/>
              <a:t> outputs (</a:t>
            </a:r>
            <a:r>
              <a:rPr lang="es-ES" dirty="0" err="1"/>
              <a:t>moments</a:t>
            </a:r>
            <a:r>
              <a:rPr lang="es-ES" dirty="0"/>
              <a:t> in time)</a:t>
            </a:r>
          </a:p>
          <a:p>
            <a:pPr lvl="1">
              <a:lnSpc>
                <a:spcPct val="150000"/>
              </a:lnSpc>
            </a:pPr>
            <a:r>
              <a:rPr lang="es-ES" dirty="0" err="1"/>
              <a:t>Create</a:t>
            </a:r>
            <a:r>
              <a:rPr lang="es-ES" dirty="0"/>
              <a:t> </a:t>
            </a:r>
            <a:r>
              <a:rPr lang="es-ES" dirty="0" err="1"/>
              <a:t>an</a:t>
            </a:r>
            <a:r>
              <a:rPr lang="es-ES" dirty="0"/>
              <a:t> .</a:t>
            </a:r>
            <a:r>
              <a:rPr lang="es-ES" dirty="0" err="1"/>
              <a:t>inp</a:t>
            </a:r>
            <a:r>
              <a:rPr lang="es-ES" dirty="0"/>
              <a:t> file </a:t>
            </a:r>
            <a:r>
              <a:rPr lang="es-ES" dirty="0" err="1"/>
              <a:t>with</a:t>
            </a:r>
            <a:r>
              <a:rPr lang="es-ES" dirty="0"/>
              <a:t> </a:t>
            </a:r>
            <a:r>
              <a:rPr lang="es-ES" dirty="0" err="1"/>
              <a:t>the</a:t>
            </a:r>
            <a:r>
              <a:rPr lang="es-ES" dirty="0"/>
              <a:t> data </a:t>
            </a:r>
            <a:r>
              <a:rPr lang="es-ES" dirty="0" err="1"/>
              <a:t>from</a:t>
            </a:r>
            <a:r>
              <a:rPr lang="es-ES" dirty="0"/>
              <a:t> HAWC2 in MATLAB</a:t>
            </a:r>
          </a:p>
          <a:p>
            <a:pPr lvl="1">
              <a:lnSpc>
                <a:spcPct val="150000"/>
              </a:lnSpc>
            </a:pPr>
            <a:r>
              <a:rPr lang="es-ES" dirty="0" err="1"/>
              <a:t>Create</a:t>
            </a:r>
            <a:r>
              <a:rPr lang="es-ES" dirty="0"/>
              <a:t> a simple </a:t>
            </a:r>
            <a:r>
              <a:rPr lang="es-ES" dirty="0" err="1"/>
              <a:t>beam</a:t>
            </a:r>
            <a:r>
              <a:rPr lang="es-ES" dirty="0"/>
              <a:t> </a:t>
            </a:r>
            <a:r>
              <a:rPr lang="es-ES" dirty="0" err="1"/>
              <a:t>model</a:t>
            </a:r>
            <a:r>
              <a:rPr lang="es-ES" dirty="0"/>
              <a:t> </a:t>
            </a:r>
            <a:r>
              <a:rPr lang="es-ES" dirty="0" err="1"/>
              <a:t>to</a:t>
            </a:r>
            <a:r>
              <a:rPr lang="es-ES" dirty="0"/>
              <a:t> </a:t>
            </a:r>
            <a:r>
              <a:rPr lang="es-ES" dirty="0" err="1"/>
              <a:t>simulate</a:t>
            </a:r>
            <a:r>
              <a:rPr lang="es-ES" dirty="0"/>
              <a:t> </a:t>
            </a:r>
            <a:r>
              <a:rPr lang="es-ES" dirty="0" err="1"/>
              <a:t>the</a:t>
            </a:r>
            <a:r>
              <a:rPr lang="es-ES" dirty="0"/>
              <a:t> </a:t>
            </a:r>
            <a:r>
              <a:rPr lang="es-ES" dirty="0" err="1"/>
              <a:t>blade</a:t>
            </a:r>
            <a:r>
              <a:rPr lang="es-ES" dirty="0"/>
              <a:t> </a:t>
            </a:r>
            <a:r>
              <a:rPr lang="es-ES" dirty="0" err="1"/>
              <a:t>structures</a:t>
            </a:r>
            <a:endParaRPr lang="es-ES" dirty="0"/>
          </a:p>
          <a:p>
            <a:pPr lvl="1">
              <a:lnSpc>
                <a:spcPct val="150000"/>
              </a:lnSpc>
            </a:pPr>
            <a:r>
              <a:rPr lang="es-ES" dirty="0" err="1"/>
              <a:t>Import</a:t>
            </a:r>
            <a:r>
              <a:rPr lang="es-ES" dirty="0"/>
              <a:t> </a:t>
            </a:r>
            <a:r>
              <a:rPr lang="es-ES" dirty="0" err="1"/>
              <a:t>the</a:t>
            </a:r>
            <a:r>
              <a:rPr lang="es-ES" dirty="0"/>
              <a:t> </a:t>
            </a:r>
            <a:r>
              <a:rPr lang="es-ES" dirty="0" err="1"/>
              <a:t>created</a:t>
            </a:r>
            <a:r>
              <a:rPr lang="es-ES" dirty="0"/>
              <a:t> .</a:t>
            </a:r>
            <a:r>
              <a:rPr lang="es-ES" dirty="0" err="1"/>
              <a:t>inp</a:t>
            </a:r>
            <a:r>
              <a:rPr lang="es-ES" dirty="0"/>
              <a:t> file in </a:t>
            </a:r>
            <a:r>
              <a:rPr lang="es-ES" dirty="0" err="1"/>
              <a:t>Abaqus</a:t>
            </a:r>
            <a:r>
              <a:rPr lang="es-ES" dirty="0"/>
              <a:t> and </a:t>
            </a:r>
            <a:r>
              <a:rPr lang="es-ES" dirty="0" err="1"/>
              <a:t>see</a:t>
            </a:r>
            <a:r>
              <a:rPr lang="es-ES" dirty="0"/>
              <a:t> </a:t>
            </a:r>
            <a:r>
              <a:rPr lang="es-ES" dirty="0" err="1"/>
              <a:t>if</a:t>
            </a:r>
            <a:r>
              <a:rPr lang="es-ES" dirty="0"/>
              <a:t> </a:t>
            </a:r>
            <a:r>
              <a:rPr lang="es-ES" dirty="0" err="1"/>
              <a:t>it</a:t>
            </a:r>
            <a:r>
              <a:rPr lang="es-ES" dirty="0"/>
              <a:t> </a:t>
            </a:r>
            <a:r>
              <a:rPr lang="es-ES" dirty="0" err="1"/>
              <a:t>recognises</a:t>
            </a:r>
            <a:r>
              <a:rPr lang="es-ES" dirty="0"/>
              <a:t> </a:t>
            </a:r>
            <a:r>
              <a:rPr lang="es-ES" dirty="0" err="1"/>
              <a:t>the</a:t>
            </a:r>
            <a:r>
              <a:rPr lang="es-ES" dirty="0"/>
              <a:t> input</a:t>
            </a:r>
          </a:p>
          <a:p>
            <a:pPr lvl="1">
              <a:lnSpc>
                <a:spcPct val="150000"/>
              </a:lnSpc>
            </a:pPr>
            <a:endParaRPr lang="es-ES" dirty="0"/>
          </a:p>
        </p:txBody>
      </p:sp>
      <p:sp>
        <p:nvSpPr>
          <p:cNvPr id="4" name="Marcador de número de diapositiva 3">
            <a:extLst>
              <a:ext uri="{FF2B5EF4-FFF2-40B4-BE49-F238E27FC236}">
                <a16:creationId xmlns:a16="http://schemas.microsoft.com/office/drawing/2014/main" id="{15EAD086-1092-7DD2-4D91-EA87607649FA}"/>
              </a:ext>
            </a:extLst>
          </p:cNvPr>
          <p:cNvSpPr>
            <a:spLocks noGrp="1"/>
          </p:cNvSpPr>
          <p:nvPr>
            <p:ph type="sldNum" sz="quarter" idx="11"/>
          </p:nvPr>
        </p:nvSpPr>
        <p:spPr/>
        <p:txBody>
          <a:bodyPr/>
          <a:lstStyle/>
          <a:p>
            <a:fld id="{103EA872-A674-449B-A120-B97244F8E91D}" type="slidenum">
              <a:rPr lang="en-GB" smtClean="0"/>
              <a:pPr/>
              <a:t>10</a:t>
            </a:fld>
            <a:endParaRPr lang="en-GB" dirty="0"/>
          </a:p>
        </p:txBody>
      </p:sp>
      <p:pic>
        <p:nvPicPr>
          <p:cNvPr id="12" name="Picture 4" descr="Set Round X Mark Exclamation Point Stock-vektor (royaltyfri) 1578597757 |  Shutterstock">
            <a:extLst>
              <a:ext uri="{FF2B5EF4-FFF2-40B4-BE49-F238E27FC236}">
                <a16:creationId xmlns:a16="http://schemas.microsoft.com/office/drawing/2014/main" id="{F4F18C27-E566-473E-7ACF-B7B92E28A96F}"/>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66229"/>
          <a:stretch/>
        </p:blipFill>
        <p:spPr bwMode="auto">
          <a:xfrm>
            <a:off x="9909048" y="2564904"/>
            <a:ext cx="506565" cy="576922"/>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descr="Set Round X Mark Exclamation Point Stock-vektor (royaltyfri) 1578597757 |  Shutterstock">
            <a:extLst>
              <a:ext uri="{FF2B5EF4-FFF2-40B4-BE49-F238E27FC236}">
                <a16:creationId xmlns:a16="http://schemas.microsoft.com/office/drawing/2014/main" id="{199522AA-5773-6E95-4A30-6C0CF732B14B}"/>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66229"/>
          <a:stretch/>
        </p:blipFill>
        <p:spPr bwMode="auto">
          <a:xfrm>
            <a:off x="8517161" y="3506224"/>
            <a:ext cx="506565" cy="576922"/>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descr="Set Round X Mark Exclamation Point Stock-vektor (royaltyfri) 1578597757 |  Shutterstock">
            <a:extLst>
              <a:ext uri="{FF2B5EF4-FFF2-40B4-BE49-F238E27FC236}">
                <a16:creationId xmlns:a16="http://schemas.microsoft.com/office/drawing/2014/main" id="{4AD8FC92-0B59-DCE5-7950-D16666BB5324}"/>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34269" t="7964" r="34541" b="11070"/>
          <a:stretch/>
        </p:blipFill>
        <p:spPr bwMode="auto">
          <a:xfrm>
            <a:off x="9405929" y="4005064"/>
            <a:ext cx="505701" cy="504914"/>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4" descr="Set Round X Mark Exclamation Point Stock-vektor (royaltyfri) 1578597757 |  Shutterstock">
            <a:extLst>
              <a:ext uri="{FF2B5EF4-FFF2-40B4-BE49-F238E27FC236}">
                <a16:creationId xmlns:a16="http://schemas.microsoft.com/office/drawing/2014/main" id="{9FBB4551-9F7B-99A8-97B6-02400EFAAE5C}"/>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34269" t="7964" r="34541" b="11070"/>
          <a:stretch/>
        </p:blipFill>
        <p:spPr bwMode="auto">
          <a:xfrm>
            <a:off x="8054613" y="3086093"/>
            <a:ext cx="505701" cy="5049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84325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4358EA-4D5B-461F-997D-DE6729900DE7}"/>
              </a:ext>
            </a:extLst>
          </p:cNvPr>
          <p:cNvSpPr>
            <a:spLocks noGrp="1"/>
          </p:cNvSpPr>
          <p:nvPr>
            <p:ph type="ctrTitle"/>
          </p:nvPr>
        </p:nvSpPr>
        <p:spPr>
          <a:xfrm>
            <a:off x="4224696" y="2888940"/>
            <a:ext cx="3741020" cy="1080120"/>
          </a:xfrm>
        </p:spPr>
        <p:txBody>
          <a:bodyPr/>
          <a:lstStyle/>
          <a:p>
            <a:r>
              <a:rPr lang="en-GB" dirty="0"/>
              <a:t>Results</a:t>
            </a:r>
          </a:p>
        </p:txBody>
      </p:sp>
      <p:sp>
        <p:nvSpPr>
          <p:cNvPr id="3" name="Slide Number Placeholder 2">
            <a:extLst>
              <a:ext uri="{FF2B5EF4-FFF2-40B4-BE49-F238E27FC236}">
                <a16:creationId xmlns:a16="http://schemas.microsoft.com/office/drawing/2014/main" id="{0AA221E4-1851-497D-90EE-984C7112166A}"/>
              </a:ext>
            </a:extLst>
          </p:cNvPr>
          <p:cNvSpPr>
            <a:spLocks noGrp="1"/>
          </p:cNvSpPr>
          <p:nvPr>
            <p:ph type="sldNum" sz="quarter" idx="17"/>
          </p:nvPr>
        </p:nvSpPr>
        <p:spPr/>
        <p:txBody>
          <a:bodyPr/>
          <a:lstStyle/>
          <a:p>
            <a:fld id="{24C8C45C-947F-4981-8B3F-4F32E973C901}" type="slidenum">
              <a:rPr lang="en-GB" smtClean="0"/>
              <a:pPr/>
              <a:t>11</a:t>
            </a:fld>
            <a:endParaRPr lang="en-GB" dirty="0"/>
          </a:p>
        </p:txBody>
      </p:sp>
    </p:spTree>
    <p:custDataLst>
      <p:custData r:id="rId1"/>
      <p:custData r:id="rId2"/>
    </p:custDataLst>
    <p:extLst>
      <p:ext uri="{BB962C8B-B14F-4D97-AF65-F5344CB8AC3E}">
        <p14:creationId xmlns:p14="http://schemas.microsoft.com/office/powerpoint/2010/main" val="41635670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C50C0B-AAB1-3641-5EC4-6172B5802DD4}"/>
              </a:ext>
            </a:extLst>
          </p:cNvPr>
          <p:cNvSpPr>
            <a:spLocks noGrp="1"/>
          </p:cNvSpPr>
          <p:nvPr>
            <p:ph type="title"/>
          </p:nvPr>
        </p:nvSpPr>
        <p:spPr/>
        <p:txBody>
          <a:bodyPr/>
          <a:lstStyle/>
          <a:p>
            <a:r>
              <a:rPr lang="es-ES" dirty="0"/>
              <a:t>HAWC2 Output File: .</a:t>
            </a:r>
            <a:r>
              <a:rPr lang="es-ES" dirty="0" err="1"/>
              <a:t>sel</a:t>
            </a:r>
            <a:endParaRPr lang="es-ES" dirty="0"/>
          </a:p>
        </p:txBody>
      </p:sp>
      <p:sp>
        <p:nvSpPr>
          <p:cNvPr id="4" name="Marcador de número de diapositiva 3">
            <a:extLst>
              <a:ext uri="{FF2B5EF4-FFF2-40B4-BE49-F238E27FC236}">
                <a16:creationId xmlns:a16="http://schemas.microsoft.com/office/drawing/2014/main" id="{15EAD086-1092-7DD2-4D91-EA87607649FA}"/>
              </a:ext>
            </a:extLst>
          </p:cNvPr>
          <p:cNvSpPr>
            <a:spLocks noGrp="1"/>
          </p:cNvSpPr>
          <p:nvPr>
            <p:ph type="sldNum" sz="quarter" idx="11"/>
          </p:nvPr>
        </p:nvSpPr>
        <p:spPr/>
        <p:txBody>
          <a:bodyPr/>
          <a:lstStyle/>
          <a:p>
            <a:fld id="{103EA872-A674-449B-A120-B97244F8E91D}" type="slidenum">
              <a:rPr lang="en-GB" smtClean="0"/>
              <a:pPr/>
              <a:t>12</a:t>
            </a:fld>
            <a:endParaRPr lang="en-GB" dirty="0"/>
          </a:p>
        </p:txBody>
      </p:sp>
      <p:pic>
        <p:nvPicPr>
          <p:cNvPr id="11" name="Imagen 10">
            <a:extLst>
              <a:ext uri="{FF2B5EF4-FFF2-40B4-BE49-F238E27FC236}">
                <a16:creationId xmlns:a16="http://schemas.microsoft.com/office/drawing/2014/main" id="{0A447AAE-735A-718F-2716-ED2300A1DFC9}"/>
              </a:ext>
            </a:extLst>
          </p:cNvPr>
          <p:cNvPicPr>
            <a:picLocks noChangeAspect="1"/>
          </p:cNvPicPr>
          <p:nvPr/>
        </p:nvPicPr>
        <p:blipFill rotWithShape="1">
          <a:blip r:embed="rId2"/>
          <a:srcRect t="2288"/>
          <a:stretch/>
        </p:blipFill>
        <p:spPr>
          <a:xfrm>
            <a:off x="334566" y="1628800"/>
            <a:ext cx="6840760" cy="2743466"/>
          </a:xfrm>
          <a:prstGeom prst="rect">
            <a:avLst/>
          </a:prstGeom>
        </p:spPr>
      </p:pic>
      <p:pic>
        <p:nvPicPr>
          <p:cNvPr id="14" name="Imagen 13" descr="Gráfico, Gráfico de líneas&#10;&#10;Descripción generada automáticamente">
            <a:extLst>
              <a:ext uri="{FF2B5EF4-FFF2-40B4-BE49-F238E27FC236}">
                <a16:creationId xmlns:a16="http://schemas.microsoft.com/office/drawing/2014/main" id="{C5BDB03B-69D6-2CB8-8614-E673A35365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36595" y="2892434"/>
            <a:ext cx="4719252" cy="3539439"/>
          </a:xfrm>
          <a:prstGeom prst="rect">
            <a:avLst/>
          </a:prstGeom>
        </p:spPr>
      </p:pic>
    </p:spTree>
    <p:extLst>
      <p:ext uri="{BB962C8B-B14F-4D97-AF65-F5344CB8AC3E}">
        <p14:creationId xmlns:p14="http://schemas.microsoft.com/office/powerpoint/2010/main" val="35623605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8F0017E-8914-E259-2979-0003C7E1E58F}"/>
              </a:ext>
            </a:extLst>
          </p:cNvPr>
          <p:cNvSpPr>
            <a:spLocks noGrp="1"/>
          </p:cNvSpPr>
          <p:nvPr>
            <p:ph type="title"/>
          </p:nvPr>
        </p:nvSpPr>
        <p:spPr/>
        <p:txBody>
          <a:bodyPr/>
          <a:lstStyle/>
          <a:p>
            <a:r>
              <a:rPr lang="es-ES" dirty="0"/>
              <a:t>ABAQUS: Simple </a:t>
            </a:r>
            <a:r>
              <a:rPr lang="es-ES" dirty="0" err="1"/>
              <a:t>beam</a:t>
            </a:r>
            <a:r>
              <a:rPr lang="es-ES" dirty="0"/>
              <a:t> </a:t>
            </a:r>
            <a:r>
              <a:rPr lang="es-ES" dirty="0" err="1"/>
              <a:t>model</a:t>
            </a:r>
            <a:r>
              <a:rPr lang="es-ES" dirty="0"/>
              <a:t> </a:t>
            </a:r>
            <a:r>
              <a:rPr lang="es-ES" dirty="0" err="1"/>
              <a:t>with</a:t>
            </a:r>
            <a:r>
              <a:rPr lang="es-ES" dirty="0"/>
              <a:t> </a:t>
            </a:r>
            <a:r>
              <a:rPr lang="es-ES" dirty="0" err="1"/>
              <a:t>applied</a:t>
            </a:r>
            <a:r>
              <a:rPr lang="es-ES" dirty="0"/>
              <a:t> </a:t>
            </a:r>
            <a:r>
              <a:rPr lang="es-ES" dirty="0" err="1"/>
              <a:t>moment</a:t>
            </a:r>
            <a:endParaRPr lang="es-ES" dirty="0"/>
          </a:p>
        </p:txBody>
      </p:sp>
      <p:sp>
        <p:nvSpPr>
          <p:cNvPr id="3" name="Marcador de contenido 2">
            <a:extLst>
              <a:ext uri="{FF2B5EF4-FFF2-40B4-BE49-F238E27FC236}">
                <a16:creationId xmlns:a16="http://schemas.microsoft.com/office/drawing/2014/main" id="{6C551C6C-3E0D-87DF-EB40-2E2777A463FA}"/>
              </a:ext>
            </a:extLst>
          </p:cNvPr>
          <p:cNvSpPr>
            <a:spLocks noGrp="1"/>
          </p:cNvSpPr>
          <p:nvPr>
            <p:ph idx="1"/>
          </p:nvPr>
        </p:nvSpPr>
        <p:spPr/>
        <p:txBody>
          <a:bodyPr/>
          <a:lstStyle/>
          <a:p>
            <a:endParaRPr lang="es-ES"/>
          </a:p>
        </p:txBody>
      </p:sp>
      <p:sp>
        <p:nvSpPr>
          <p:cNvPr id="4" name="Marcador de número de diapositiva 3">
            <a:extLst>
              <a:ext uri="{FF2B5EF4-FFF2-40B4-BE49-F238E27FC236}">
                <a16:creationId xmlns:a16="http://schemas.microsoft.com/office/drawing/2014/main" id="{10103D93-6C3A-6A55-C9A9-96A22545E047}"/>
              </a:ext>
            </a:extLst>
          </p:cNvPr>
          <p:cNvSpPr>
            <a:spLocks noGrp="1"/>
          </p:cNvSpPr>
          <p:nvPr>
            <p:ph type="sldNum" sz="quarter" idx="11"/>
          </p:nvPr>
        </p:nvSpPr>
        <p:spPr/>
        <p:txBody>
          <a:bodyPr/>
          <a:lstStyle/>
          <a:p>
            <a:fld id="{103EA872-A674-449B-A120-B97244F8E91D}" type="slidenum">
              <a:rPr lang="en-GB" smtClean="0"/>
              <a:pPr/>
              <a:t>13</a:t>
            </a:fld>
            <a:endParaRPr lang="en-GB" dirty="0"/>
          </a:p>
        </p:txBody>
      </p:sp>
      <p:pic>
        <p:nvPicPr>
          <p:cNvPr id="6" name="Imagen 5">
            <a:extLst>
              <a:ext uri="{FF2B5EF4-FFF2-40B4-BE49-F238E27FC236}">
                <a16:creationId xmlns:a16="http://schemas.microsoft.com/office/drawing/2014/main" id="{BF736116-7944-93EF-D296-FA8E9A2AD88D}"/>
              </a:ext>
            </a:extLst>
          </p:cNvPr>
          <p:cNvPicPr>
            <a:picLocks noChangeAspect="1"/>
          </p:cNvPicPr>
          <p:nvPr/>
        </p:nvPicPr>
        <p:blipFill>
          <a:blip r:embed="rId2"/>
          <a:stretch>
            <a:fillRect/>
          </a:stretch>
        </p:blipFill>
        <p:spPr>
          <a:xfrm>
            <a:off x="626451" y="1947319"/>
            <a:ext cx="10937509" cy="4063739"/>
          </a:xfrm>
          <a:prstGeom prst="rect">
            <a:avLst/>
          </a:prstGeom>
        </p:spPr>
      </p:pic>
    </p:spTree>
    <p:extLst>
      <p:ext uri="{BB962C8B-B14F-4D97-AF65-F5344CB8AC3E}">
        <p14:creationId xmlns:p14="http://schemas.microsoft.com/office/powerpoint/2010/main" val="573492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8F0017E-8914-E259-2979-0003C7E1E58F}"/>
              </a:ext>
            </a:extLst>
          </p:cNvPr>
          <p:cNvSpPr>
            <a:spLocks noGrp="1"/>
          </p:cNvSpPr>
          <p:nvPr>
            <p:ph type="title"/>
          </p:nvPr>
        </p:nvSpPr>
        <p:spPr/>
        <p:txBody>
          <a:bodyPr/>
          <a:lstStyle/>
          <a:p>
            <a:r>
              <a:rPr lang="es-ES" dirty="0"/>
              <a:t>ABAQUS Input File: .</a:t>
            </a:r>
            <a:r>
              <a:rPr lang="es-ES" dirty="0" err="1"/>
              <a:t>inp</a:t>
            </a:r>
            <a:endParaRPr lang="es-ES" dirty="0"/>
          </a:p>
        </p:txBody>
      </p:sp>
      <p:sp>
        <p:nvSpPr>
          <p:cNvPr id="3" name="Marcador de contenido 2">
            <a:extLst>
              <a:ext uri="{FF2B5EF4-FFF2-40B4-BE49-F238E27FC236}">
                <a16:creationId xmlns:a16="http://schemas.microsoft.com/office/drawing/2014/main" id="{6C551C6C-3E0D-87DF-EB40-2E2777A463FA}"/>
              </a:ext>
            </a:extLst>
          </p:cNvPr>
          <p:cNvSpPr>
            <a:spLocks noGrp="1"/>
          </p:cNvSpPr>
          <p:nvPr>
            <p:ph idx="1"/>
          </p:nvPr>
        </p:nvSpPr>
        <p:spPr>
          <a:xfrm>
            <a:off x="1774800" y="1706400"/>
            <a:ext cx="4680446" cy="4545578"/>
          </a:xfrm>
        </p:spPr>
        <p:txBody>
          <a:bodyPr/>
          <a:lstStyle/>
          <a:p>
            <a:r>
              <a:rPr lang="es-ES" dirty="0" err="1"/>
              <a:t>Important</a:t>
            </a:r>
            <a:r>
              <a:rPr lang="es-ES" dirty="0"/>
              <a:t> </a:t>
            </a:r>
            <a:r>
              <a:rPr lang="es-ES" dirty="0" err="1"/>
              <a:t>part</a:t>
            </a:r>
            <a:r>
              <a:rPr lang="es-ES" dirty="0"/>
              <a:t>: STEP</a:t>
            </a:r>
          </a:p>
          <a:p>
            <a:pPr lvl="1"/>
            <a:r>
              <a:rPr lang="es-ES" dirty="0" err="1"/>
              <a:t>Amplitude</a:t>
            </a:r>
            <a:r>
              <a:rPr lang="es-ES" dirty="0"/>
              <a:t>: </a:t>
            </a:r>
            <a:r>
              <a:rPr lang="es-ES" dirty="0" err="1"/>
              <a:t>import</a:t>
            </a:r>
            <a:r>
              <a:rPr lang="es-ES" dirty="0"/>
              <a:t> </a:t>
            </a:r>
            <a:r>
              <a:rPr lang="es-ES" dirty="0" err="1"/>
              <a:t>from</a:t>
            </a:r>
            <a:r>
              <a:rPr lang="es-ES" dirty="0"/>
              <a:t> .</a:t>
            </a:r>
            <a:r>
              <a:rPr lang="es-ES" dirty="0" err="1"/>
              <a:t>inp</a:t>
            </a:r>
            <a:r>
              <a:rPr lang="es-ES" dirty="0"/>
              <a:t> file </a:t>
            </a:r>
            <a:r>
              <a:rPr lang="es-ES" dirty="0" err="1"/>
              <a:t>created</a:t>
            </a:r>
            <a:endParaRPr lang="es-ES" dirty="0"/>
          </a:p>
          <a:p>
            <a:pPr marL="216000" lvl="1" indent="0">
              <a:buNone/>
            </a:pPr>
            <a:r>
              <a:rPr lang="es-ES" dirty="0"/>
              <a:t>   in MATLAB</a:t>
            </a:r>
          </a:p>
          <a:p>
            <a:pPr marL="216000" lvl="1" indent="0">
              <a:buNone/>
            </a:pPr>
            <a:endParaRPr lang="es-ES" dirty="0"/>
          </a:p>
          <a:p>
            <a:pPr lvl="1"/>
            <a:r>
              <a:rPr lang="es-ES" dirty="0"/>
              <a:t>Dynamic </a:t>
            </a:r>
            <a:r>
              <a:rPr lang="es-ES" dirty="0" err="1"/>
              <a:t>analysis</a:t>
            </a:r>
            <a:r>
              <a:rPr lang="es-ES" dirty="0"/>
              <a:t> – </a:t>
            </a:r>
            <a:r>
              <a:rPr lang="es-ES" dirty="0" err="1"/>
              <a:t>need</a:t>
            </a:r>
            <a:r>
              <a:rPr lang="es-ES" dirty="0"/>
              <a:t> </a:t>
            </a:r>
            <a:r>
              <a:rPr lang="es-ES" dirty="0" err="1"/>
              <a:t>to</a:t>
            </a:r>
            <a:r>
              <a:rPr lang="es-ES" dirty="0"/>
              <a:t> do a </a:t>
            </a:r>
            <a:r>
              <a:rPr lang="es-ES" dirty="0" err="1"/>
              <a:t>frequency</a:t>
            </a:r>
            <a:r>
              <a:rPr lang="es-ES" dirty="0"/>
              <a:t> </a:t>
            </a:r>
            <a:r>
              <a:rPr lang="es-ES" dirty="0" err="1"/>
              <a:t>analysis</a:t>
            </a:r>
            <a:r>
              <a:rPr lang="es-ES" dirty="0"/>
              <a:t> </a:t>
            </a:r>
            <a:r>
              <a:rPr lang="es-ES" dirty="0" err="1"/>
              <a:t>first</a:t>
            </a:r>
            <a:r>
              <a:rPr lang="es-ES" dirty="0"/>
              <a:t>?</a:t>
            </a:r>
          </a:p>
          <a:p>
            <a:pPr marL="216000" lvl="1" indent="0">
              <a:buNone/>
            </a:pPr>
            <a:endParaRPr lang="es-ES" dirty="0"/>
          </a:p>
          <a:p>
            <a:pPr lvl="1"/>
            <a:r>
              <a:rPr lang="es-ES" dirty="0" err="1"/>
              <a:t>Apply</a:t>
            </a:r>
            <a:r>
              <a:rPr lang="es-ES" dirty="0"/>
              <a:t> </a:t>
            </a:r>
            <a:r>
              <a:rPr lang="es-ES" dirty="0" err="1"/>
              <a:t>to</a:t>
            </a:r>
            <a:r>
              <a:rPr lang="es-ES" dirty="0"/>
              <a:t> </a:t>
            </a:r>
            <a:r>
              <a:rPr lang="es-ES" dirty="0" err="1"/>
              <a:t>the</a:t>
            </a:r>
            <a:r>
              <a:rPr lang="es-ES" dirty="0"/>
              <a:t> </a:t>
            </a:r>
            <a:r>
              <a:rPr lang="es-ES" dirty="0" err="1"/>
              <a:t>moment</a:t>
            </a:r>
            <a:r>
              <a:rPr lang="es-ES" dirty="0"/>
              <a:t> </a:t>
            </a:r>
            <a:r>
              <a:rPr lang="es-ES" dirty="0" err="1"/>
              <a:t>the</a:t>
            </a:r>
            <a:r>
              <a:rPr lang="es-ES" dirty="0"/>
              <a:t> </a:t>
            </a:r>
            <a:r>
              <a:rPr lang="es-ES" dirty="0" err="1"/>
              <a:t>imported</a:t>
            </a:r>
            <a:r>
              <a:rPr lang="es-ES" dirty="0"/>
              <a:t> </a:t>
            </a:r>
            <a:r>
              <a:rPr lang="es-ES" dirty="0" err="1"/>
              <a:t>amplitude</a:t>
            </a:r>
            <a:endParaRPr lang="es-ES" dirty="0"/>
          </a:p>
          <a:p>
            <a:pPr lvl="1"/>
            <a:endParaRPr lang="es-ES" dirty="0"/>
          </a:p>
          <a:p>
            <a:pPr lvl="1"/>
            <a:r>
              <a:rPr lang="es-ES" dirty="0" err="1"/>
              <a:t>Weird</a:t>
            </a:r>
            <a:r>
              <a:rPr lang="es-ES" dirty="0"/>
              <a:t> </a:t>
            </a:r>
            <a:r>
              <a:rPr lang="es-ES" dirty="0" err="1"/>
              <a:t>results</a:t>
            </a:r>
            <a:r>
              <a:rPr lang="es-ES" dirty="0"/>
              <a:t> in </a:t>
            </a:r>
            <a:r>
              <a:rPr lang="es-ES" dirty="0" err="1"/>
              <a:t>the</a:t>
            </a:r>
            <a:r>
              <a:rPr lang="es-ES" dirty="0"/>
              <a:t> </a:t>
            </a:r>
            <a:r>
              <a:rPr lang="es-ES" dirty="0" err="1"/>
              <a:t>displacement</a:t>
            </a:r>
            <a:r>
              <a:rPr lang="es-ES" dirty="0"/>
              <a:t> </a:t>
            </a:r>
            <a:r>
              <a:rPr lang="es-ES" dirty="0" err="1"/>
              <a:t>of</a:t>
            </a:r>
            <a:r>
              <a:rPr lang="es-ES" dirty="0"/>
              <a:t> </a:t>
            </a:r>
            <a:r>
              <a:rPr lang="es-ES" dirty="0" err="1"/>
              <a:t>the</a:t>
            </a:r>
            <a:r>
              <a:rPr lang="es-ES" dirty="0"/>
              <a:t> free </a:t>
            </a:r>
            <a:r>
              <a:rPr lang="es-ES" dirty="0" err="1"/>
              <a:t>end</a:t>
            </a:r>
            <a:endParaRPr lang="es-ES" dirty="0"/>
          </a:p>
          <a:p>
            <a:pPr lvl="1"/>
            <a:endParaRPr lang="es-ES" dirty="0"/>
          </a:p>
        </p:txBody>
      </p:sp>
      <p:sp>
        <p:nvSpPr>
          <p:cNvPr id="4" name="Marcador de número de diapositiva 3">
            <a:extLst>
              <a:ext uri="{FF2B5EF4-FFF2-40B4-BE49-F238E27FC236}">
                <a16:creationId xmlns:a16="http://schemas.microsoft.com/office/drawing/2014/main" id="{10103D93-6C3A-6A55-C9A9-96A22545E047}"/>
              </a:ext>
            </a:extLst>
          </p:cNvPr>
          <p:cNvSpPr>
            <a:spLocks noGrp="1"/>
          </p:cNvSpPr>
          <p:nvPr>
            <p:ph type="sldNum" sz="quarter" idx="11"/>
          </p:nvPr>
        </p:nvSpPr>
        <p:spPr/>
        <p:txBody>
          <a:bodyPr/>
          <a:lstStyle/>
          <a:p>
            <a:fld id="{103EA872-A674-449B-A120-B97244F8E91D}" type="slidenum">
              <a:rPr lang="en-GB" smtClean="0"/>
              <a:pPr/>
              <a:t>14</a:t>
            </a:fld>
            <a:endParaRPr lang="en-GB" dirty="0"/>
          </a:p>
        </p:txBody>
      </p:sp>
      <p:pic>
        <p:nvPicPr>
          <p:cNvPr id="8" name="Imagen 7">
            <a:extLst>
              <a:ext uri="{FF2B5EF4-FFF2-40B4-BE49-F238E27FC236}">
                <a16:creationId xmlns:a16="http://schemas.microsoft.com/office/drawing/2014/main" id="{56FB351B-63B2-47EB-85AF-E6BC01F9B3AF}"/>
              </a:ext>
            </a:extLst>
          </p:cNvPr>
          <p:cNvPicPr>
            <a:picLocks noChangeAspect="1"/>
          </p:cNvPicPr>
          <p:nvPr/>
        </p:nvPicPr>
        <p:blipFill>
          <a:blip r:embed="rId2"/>
          <a:stretch>
            <a:fillRect/>
          </a:stretch>
        </p:blipFill>
        <p:spPr>
          <a:xfrm>
            <a:off x="6609906" y="496120"/>
            <a:ext cx="5329144" cy="5865759"/>
          </a:xfrm>
          <a:prstGeom prst="rect">
            <a:avLst/>
          </a:prstGeom>
        </p:spPr>
      </p:pic>
    </p:spTree>
    <p:extLst>
      <p:ext uri="{BB962C8B-B14F-4D97-AF65-F5344CB8AC3E}">
        <p14:creationId xmlns:p14="http://schemas.microsoft.com/office/powerpoint/2010/main" val="4890862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8F0017E-8914-E259-2979-0003C7E1E58F}"/>
              </a:ext>
            </a:extLst>
          </p:cNvPr>
          <p:cNvSpPr>
            <a:spLocks noGrp="1"/>
          </p:cNvSpPr>
          <p:nvPr>
            <p:ph type="title"/>
          </p:nvPr>
        </p:nvSpPr>
        <p:spPr/>
        <p:txBody>
          <a:bodyPr/>
          <a:lstStyle/>
          <a:p>
            <a:r>
              <a:rPr lang="es-ES" dirty="0"/>
              <a:t>ABAQUS: </a:t>
            </a:r>
            <a:r>
              <a:rPr lang="es-ES" dirty="0" err="1"/>
              <a:t>Results</a:t>
            </a:r>
            <a:endParaRPr lang="es-ES" dirty="0"/>
          </a:p>
        </p:txBody>
      </p:sp>
      <p:sp>
        <p:nvSpPr>
          <p:cNvPr id="3" name="Marcador de contenido 2">
            <a:extLst>
              <a:ext uri="{FF2B5EF4-FFF2-40B4-BE49-F238E27FC236}">
                <a16:creationId xmlns:a16="http://schemas.microsoft.com/office/drawing/2014/main" id="{6C551C6C-3E0D-87DF-EB40-2E2777A463FA}"/>
              </a:ext>
            </a:extLst>
          </p:cNvPr>
          <p:cNvSpPr>
            <a:spLocks noGrp="1"/>
          </p:cNvSpPr>
          <p:nvPr>
            <p:ph idx="1"/>
          </p:nvPr>
        </p:nvSpPr>
        <p:spPr/>
        <p:txBody>
          <a:bodyPr/>
          <a:lstStyle/>
          <a:p>
            <a:endParaRPr lang="es-ES" dirty="0"/>
          </a:p>
        </p:txBody>
      </p:sp>
      <p:sp>
        <p:nvSpPr>
          <p:cNvPr id="4" name="Marcador de número de diapositiva 3">
            <a:extLst>
              <a:ext uri="{FF2B5EF4-FFF2-40B4-BE49-F238E27FC236}">
                <a16:creationId xmlns:a16="http://schemas.microsoft.com/office/drawing/2014/main" id="{10103D93-6C3A-6A55-C9A9-96A22545E047}"/>
              </a:ext>
            </a:extLst>
          </p:cNvPr>
          <p:cNvSpPr>
            <a:spLocks noGrp="1"/>
          </p:cNvSpPr>
          <p:nvPr>
            <p:ph type="sldNum" sz="quarter" idx="11"/>
          </p:nvPr>
        </p:nvSpPr>
        <p:spPr/>
        <p:txBody>
          <a:bodyPr/>
          <a:lstStyle/>
          <a:p>
            <a:fld id="{103EA872-A674-449B-A120-B97244F8E91D}" type="slidenum">
              <a:rPr lang="en-GB" smtClean="0"/>
              <a:pPr/>
              <a:t>15</a:t>
            </a:fld>
            <a:endParaRPr lang="en-GB" dirty="0"/>
          </a:p>
        </p:txBody>
      </p:sp>
      <p:pic>
        <p:nvPicPr>
          <p:cNvPr id="6" name="Imagen 5">
            <a:extLst>
              <a:ext uri="{FF2B5EF4-FFF2-40B4-BE49-F238E27FC236}">
                <a16:creationId xmlns:a16="http://schemas.microsoft.com/office/drawing/2014/main" id="{286690C6-2956-BEB8-79A1-FEE12537D2C8}"/>
              </a:ext>
            </a:extLst>
          </p:cNvPr>
          <p:cNvPicPr>
            <a:picLocks noChangeAspect="1"/>
          </p:cNvPicPr>
          <p:nvPr/>
        </p:nvPicPr>
        <p:blipFill>
          <a:blip r:embed="rId2"/>
          <a:stretch>
            <a:fillRect/>
          </a:stretch>
        </p:blipFill>
        <p:spPr>
          <a:xfrm>
            <a:off x="190550" y="3377028"/>
            <a:ext cx="8458824" cy="3122496"/>
          </a:xfrm>
          <a:prstGeom prst="rect">
            <a:avLst/>
          </a:prstGeom>
        </p:spPr>
      </p:pic>
      <p:pic>
        <p:nvPicPr>
          <p:cNvPr id="8" name="Imagen 7" descr="Gráfico, Gráfico de líneas&#10;&#10;Descripción generada automáticamente">
            <a:extLst>
              <a:ext uri="{FF2B5EF4-FFF2-40B4-BE49-F238E27FC236}">
                <a16:creationId xmlns:a16="http://schemas.microsoft.com/office/drawing/2014/main" id="{AF960A1A-014B-4810-3D14-9AFD81C618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35366" y="332656"/>
            <a:ext cx="4389222" cy="3291917"/>
          </a:xfrm>
          <a:prstGeom prst="rect">
            <a:avLst/>
          </a:prstGeom>
        </p:spPr>
      </p:pic>
    </p:spTree>
    <p:extLst>
      <p:ext uri="{BB962C8B-B14F-4D97-AF65-F5344CB8AC3E}">
        <p14:creationId xmlns:p14="http://schemas.microsoft.com/office/powerpoint/2010/main" val="26604910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4358EA-4D5B-461F-997D-DE6729900DE7}"/>
              </a:ext>
            </a:extLst>
          </p:cNvPr>
          <p:cNvSpPr>
            <a:spLocks noGrp="1"/>
          </p:cNvSpPr>
          <p:nvPr>
            <p:ph type="ctrTitle"/>
          </p:nvPr>
        </p:nvSpPr>
        <p:spPr>
          <a:xfrm>
            <a:off x="1396684" y="2888940"/>
            <a:ext cx="9397044" cy="1080120"/>
          </a:xfrm>
        </p:spPr>
        <p:txBody>
          <a:bodyPr/>
          <a:lstStyle/>
          <a:p>
            <a:r>
              <a:rPr lang="en-GB" dirty="0"/>
              <a:t>For next meeting…</a:t>
            </a:r>
          </a:p>
        </p:txBody>
      </p:sp>
      <p:sp>
        <p:nvSpPr>
          <p:cNvPr id="3" name="Slide Number Placeholder 2">
            <a:extLst>
              <a:ext uri="{FF2B5EF4-FFF2-40B4-BE49-F238E27FC236}">
                <a16:creationId xmlns:a16="http://schemas.microsoft.com/office/drawing/2014/main" id="{0AA221E4-1851-497D-90EE-984C7112166A}"/>
              </a:ext>
            </a:extLst>
          </p:cNvPr>
          <p:cNvSpPr>
            <a:spLocks noGrp="1"/>
          </p:cNvSpPr>
          <p:nvPr>
            <p:ph type="sldNum" sz="quarter" idx="17"/>
          </p:nvPr>
        </p:nvSpPr>
        <p:spPr/>
        <p:txBody>
          <a:bodyPr/>
          <a:lstStyle/>
          <a:p>
            <a:fld id="{24C8C45C-947F-4981-8B3F-4F32E973C901}" type="slidenum">
              <a:rPr lang="en-GB" smtClean="0"/>
              <a:pPr/>
              <a:t>16</a:t>
            </a:fld>
            <a:endParaRPr lang="en-GB" dirty="0"/>
          </a:p>
        </p:txBody>
      </p:sp>
    </p:spTree>
    <p:custDataLst>
      <p:custData r:id="rId1"/>
      <p:custData r:id="rId2"/>
    </p:custDataLst>
    <p:extLst>
      <p:ext uri="{BB962C8B-B14F-4D97-AF65-F5344CB8AC3E}">
        <p14:creationId xmlns:p14="http://schemas.microsoft.com/office/powerpoint/2010/main" val="34580361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C50C0B-AAB1-3641-5EC4-6172B5802DD4}"/>
              </a:ext>
            </a:extLst>
          </p:cNvPr>
          <p:cNvSpPr>
            <a:spLocks noGrp="1"/>
          </p:cNvSpPr>
          <p:nvPr>
            <p:ph type="title"/>
          </p:nvPr>
        </p:nvSpPr>
        <p:spPr/>
        <p:txBody>
          <a:bodyPr/>
          <a:lstStyle/>
          <a:p>
            <a:r>
              <a:rPr lang="es-ES" dirty="0" err="1"/>
              <a:t>For</a:t>
            </a:r>
            <a:r>
              <a:rPr lang="es-ES" dirty="0"/>
              <a:t> </a:t>
            </a:r>
            <a:r>
              <a:rPr lang="es-ES" dirty="0" err="1"/>
              <a:t>the</a:t>
            </a:r>
            <a:r>
              <a:rPr lang="es-ES" dirty="0"/>
              <a:t> </a:t>
            </a:r>
            <a:r>
              <a:rPr lang="es-ES" dirty="0" err="1"/>
              <a:t>next</a:t>
            </a:r>
            <a:r>
              <a:rPr lang="es-ES" dirty="0"/>
              <a:t> meeting</a:t>
            </a:r>
          </a:p>
        </p:txBody>
      </p:sp>
      <p:sp>
        <p:nvSpPr>
          <p:cNvPr id="3" name="Marcador de contenido 2">
            <a:extLst>
              <a:ext uri="{FF2B5EF4-FFF2-40B4-BE49-F238E27FC236}">
                <a16:creationId xmlns:a16="http://schemas.microsoft.com/office/drawing/2014/main" id="{F45A4E5D-25D8-981D-FAA3-C66AA44BE461}"/>
              </a:ext>
            </a:extLst>
          </p:cNvPr>
          <p:cNvSpPr>
            <a:spLocks noGrp="1"/>
          </p:cNvSpPr>
          <p:nvPr>
            <p:ph idx="1"/>
          </p:nvPr>
        </p:nvSpPr>
        <p:spPr/>
        <p:txBody>
          <a:bodyPr/>
          <a:lstStyle/>
          <a:p>
            <a:pPr>
              <a:lnSpc>
                <a:spcPct val="150000"/>
              </a:lnSpc>
            </a:pPr>
            <a:r>
              <a:rPr lang="es-ES" dirty="0" err="1"/>
              <a:t>Install</a:t>
            </a:r>
            <a:r>
              <a:rPr lang="es-ES" dirty="0"/>
              <a:t> </a:t>
            </a:r>
            <a:r>
              <a:rPr lang="es-ES" dirty="0" err="1"/>
              <a:t>Abaqus</a:t>
            </a:r>
            <a:r>
              <a:rPr lang="es-ES" dirty="0"/>
              <a:t> full </a:t>
            </a:r>
            <a:r>
              <a:rPr lang="es-ES" dirty="0" err="1"/>
              <a:t>version</a:t>
            </a:r>
            <a:endParaRPr lang="es-ES" dirty="0"/>
          </a:p>
          <a:p>
            <a:pPr>
              <a:lnSpc>
                <a:spcPct val="150000"/>
              </a:lnSpc>
            </a:pPr>
            <a:r>
              <a:rPr lang="es-ES" dirty="0" err="1"/>
              <a:t>Get</a:t>
            </a:r>
            <a:r>
              <a:rPr lang="es-ES" dirty="0"/>
              <a:t> ABAQUS </a:t>
            </a:r>
            <a:r>
              <a:rPr lang="es-ES" dirty="0" err="1"/>
              <a:t>to</a:t>
            </a:r>
            <a:r>
              <a:rPr lang="es-ES" dirty="0"/>
              <a:t> </a:t>
            </a:r>
            <a:r>
              <a:rPr lang="es-ES" dirty="0" err="1"/>
              <a:t>recognise</a:t>
            </a:r>
            <a:r>
              <a:rPr lang="es-ES" dirty="0"/>
              <a:t> </a:t>
            </a:r>
            <a:r>
              <a:rPr lang="es-ES" dirty="0" err="1"/>
              <a:t>the</a:t>
            </a:r>
            <a:r>
              <a:rPr lang="es-ES" dirty="0"/>
              <a:t> </a:t>
            </a:r>
            <a:r>
              <a:rPr lang="es-ES" dirty="0" err="1"/>
              <a:t>moment</a:t>
            </a:r>
            <a:r>
              <a:rPr lang="es-ES" dirty="0"/>
              <a:t> as a variable </a:t>
            </a:r>
            <a:r>
              <a:rPr lang="es-ES" dirty="0" err="1"/>
              <a:t>moment</a:t>
            </a:r>
            <a:r>
              <a:rPr lang="es-ES" dirty="0"/>
              <a:t> </a:t>
            </a:r>
          </a:p>
          <a:p>
            <a:pPr>
              <a:lnSpc>
                <a:spcPct val="150000"/>
              </a:lnSpc>
            </a:pPr>
            <a:r>
              <a:rPr lang="es-ES" dirty="0" err="1"/>
              <a:t>Develop</a:t>
            </a:r>
            <a:r>
              <a:rPr lang="es-ES" dirty="0"/>
              <a:t> MATLAB </a:t>
            </a:r>
            <a:r>
              <a:rPr lang="es-ES" dirty="0" err="1"/>
              <a:t>code</a:t>
            </a:r>
            <a:r>
              <a:rPr lang="es-ES" dirty="0"/>
              <a:t> </a:t>
            </a:r>
            <a:r>
              <a:rPr lang="es-ES" dirty="0" err="1"/>
              <a:t>that</a:t>
            </a:r>
            <a:r>
              <a:rPr lang="es-ES" dirty="0"/>
              <a:t> </a:t>
            </a:r>
            <a:r>
              <a:rPr lang="es-ES" dirty="0" err="1"/>
              <a:t>automatically</a:t>
            </a:r>
            <a:r>
              <a:rPr lang="es-ES" dirty="0"/>
              <a:t> </a:t>
            </a:r>
            <a:r>
              <a:rPr lang="es-ES" dirty="0" err="1"/>
              <a:t>creates</a:t>
            </a:r>
            <a:r>
              <a:rPr lang="es-ES" dirty="0"/>
              <a:t> .</a:t>
            </a:r>
            <a:r>
              <a:rPr lang="es-ES" dirty="0" err="1"/>
              <a:t>inp</a:t>
            </a:r>
            <a:r>
              <a:rPr lang="es-ES" dirty="0"/>
              <a:t> file </a:t>
            </a:r>
            <a:r>
              <a:rPr lang="es-ES" dirty="0" err="1"/>
              <a:t>with</a:t>
            </a:r>
            <a:r>
              <a:rPr lang="es-ES" dirty="0"/>
              <a:t> HAWC2’s outputs</a:t>
            </a:r>
          </a:p>
          <a:p>
            <a:pPr>
              <a:lnSpc>
                <a:spcPct val="150000"/>
              </a:lnSpc>
            </a:pPr>
            <a:r>
              <a:rPr lang="es-ES" dirty="0" err="1"/>
              <a:t>Recall</a:t>
            </a:r>
            <a:r>
              <a:rPr lang="es-ES" dirty="0"/>
              <a:t> </a:t>
            </a:r>
            <a:r>
              <a:rPr lang="es-ES" dirty="0" err="1"/>
              <a:t>how</a:t>
            </a:r>
            <a:r>
              <a:rPr lang="es-ES" dirty="0"/>
              <a:t> </a:t>
            </a:r>
            <a:r>
              <a:rPr lang="es-ES" dirty="0" err="1"/>
              <a:t>to</a:t>
            </a:r>
            <a:r>
              <a:rPr lang="es-ES" dirty="0"/>
              <a:t> </a:t>
            </a:r>
            <a:r>
              <a:rPr lang="es-ES" dirty="0" err="1"/>
              <a:t>get</a:t>
            </a:r>
            <a:r>
              <a:rPr lang="es-ES" dirty="0"/>
              <a:t> </a:t>
            </a:r>
            <a:r>
              <a:rPr lang="es-ES" dirty="0" err="1"/>
              <a:t>the</a:t>
            </a:r>
            <a:r>
              <a:rPr lang="es-ES" dirty="0"/>
              <a:t> </a:t>
            </a:r>
            <a:r>
              <a:rPr lang="es-ES" dirty="0" err="1"/>
              <a:t>stiffness</a:t>
            </a:r>
            <a:r>
              <a:rPr lang="es-ES" dirty="0"/>
              <a:t> </a:t>
            </a:r>
            <a:r>
              <a:rPr lang="es-ES" dirty="0" err="1"/>
              <a:t>matrix</a:t>
            </a:r>
            <a:r>
              <a:rPr lang="es-ES" dirty="0"/>
              <a:t> </a:t>
            </a:r>
            <a:r>
              <a:rPr lang="es-ES" dirty="0" err="1"/>
              <a:t>for</a:t>
            </a:r>
            <a:r>
              <a:rPr lang="es-ES" dirty="0"/>
              <a:t> </a:t>
            </a:r>
            <a:r>
              <a:rPr lang="es-ES" dirty="0" err="1"/>
              <a:t>isotropic</a:t>
            </a:r>
            <a:r>
              <a:rPr lang="es-ES" dirty="0"/>
              <a:t> material</a:t>
            </a:r>
          </a:p>
          <a:p>
            <a:pPr>
              <a:lnSpc>
                <a:spcPct val="150000"/>
              </a:lnSpc>
            </a:pPr>
            <a:endParaRPr lang="es-ES" dirty="0"/>
          </a:p>
          <a:p>
            <a:pPr>
              <a:lnSpc>
                <a:spcPct val="150000"/>
              </a:lnSpc>
            </a:pPr>
            <a:r>
              <a:rPr lang="es-ES" dirty="0" err="1"/>
              <a:t>Start</a:t>
            </a:r>
            <a:r>
              <a:rPr lang="es-ES" dirty="0"/>
              <a:t> </a:t>
            </a:r>
            <a:r>
              <a:rPr lang="es-ES" dirty="0" err="1"/>
              <a:t>writing</a:t>
            </a:r>
            <a:r>
              <a:rPr lang="es-ES" dirty="0"/>
              <a:t> </a:t>
            </a:r>
            <a:r>
              <a:rPr lang="es-ES" dirty="0" err="1"/>
              <a:t>about</a:t>
            </a:r>
            <a:r>
              <a:rPr lang="es-ES" dirty="0"/>
              <a:t> </a:t>
            </a:r>
            <a:r>
              <a:rPr lang="es-ES" dirty="0" err="1"/>
              <a:t>the</a:t>
            </a:r>
            <a:r>
              <a:rPr lang="es-ES" dirty="0"/>
              <a:t> </a:t>
            </a:r>
            <a:r>
              <a:rPr lang="es-ES" dirty="0" err="1"/>
              <a:t>project’s</a:t>
            </a:r>
            <a:r>
              <a:rPr lang="es-ES" dirty="0"/>
              <a:t> </a:t>
            </a:r>
            <a:r>
              <a:rPr lang="es-ES" dirty="0" err="1"/>
              <a:t>background</a:t>
            </a:r>
            <a:r>
              <a:rPr lang="es-ES" dirty="0"/>
              <a:t>, </a:t>
            </a:r>
            <a:r>
              <a:rPr lang="es-ES" dirty="0" err="1"/>
              <a:t>objectives</a:t>
            </a:r>
            <a:r>
              <a:rPr lang="es-ES" dirty="0"/>
              <a:t>, </a:t>
            </a:r>
            <a:r>
              <a:rPr lang="es-ES" dirty="0" err="1"/>
              <a:t>expected</a:t>
            </a:r>
            <a:r>
              <a:rPr lang="es-ES" dirty="0"/>
              <a:t> </a:t>
            </a:r>
            <a:r>
              <a:rPr lang="es-ES" dirty="0" err="1"/>
              <a:t>results</a:t>
            </a:r>
            <a:endParaRPr lang="es-ES" dirty="0"/>
          </a:p>
          <a:p>
            <a:pPr>
              <a:lnSpc>
                <a:spcPct val="150000"/>
              </a:lnSpc>
            </a:pPr>
            <a:r>
              <a:rPr lang="es-ES" dirty="0" err="1"/>
              <a:t>Make</a:t>
            </a:r>
            <a:r>
              <a:rPr lang="es-ES" dirty="0"/>
              <a:t> a plan</a:t>
            </a:r>
          </a:p>
          <a:p>
            <a:pPr lvl="1"/>
            <a:endParaRPr lang="es-ES" dirty="0"/>
          </a:p>
          <a:p>
            <a:pPr lvl="1"/>
            <a:endParaRPr lang="es-ES" dirty="0"/>
          </a:p>
          <a:p>
            <a:pPr lvl="1"/>
            <a:endParaRPr lang="es-ES" dirty="0"/>
          </a:p>
          <a:p>
            <a:pPr lvl="1"/>
            <a:endParaRPr lang="es-ES" dirty="0"/>
          </a:p>
          <a:p>
            <a:pPr lvl="2"/>
            <a:endParaRPr lang="es-ES" dirty="0"/>
          </a:p>
        </p:txBody>
      </p:sp>
      <p:sp>
        <p:nvSpPr>
          <p:cNvPr id="4" name="Marcador de número de diapositiva 3">
            <a:extLst>
              <a:ext uri="{FF2B5EF4-FFF2-40B4-BE49-F238E27FC236}">
                <a16:creationId xmlns:a16="http://schemas.microsoft.com/office/drawing/2014/main" id="{15EAD086-1092-7DD2-4D91-EA87607649FA}"/>
              </a:ext>
            </a:extLst>
          </p:cNvPr>
          <p:cNvSpPr>
            <a:spLocks noGrp="1"/>
          </p:cNvSpPr>
          <p:nvPr>
            <p:ph type="sldNum" sz="quarter" idx="11"/>
          </p:nvPr>
        </p:nvSpPr>
        <p:spPr/>
        <p:txBody>
          <a:bodyPr/>
          <a:lstStyle/>
          <a:p>
            <a:fld id="{103EA872-A674-449B-A120-B97244F8E91D}" type="slidenum">
              <a:rPr lang="en-GB" smtClean="0"/>
              <a:pPr/>
              <a:t>17</a:t>
            </a:fld>
            <a:endParaRPr lang="en-GB" dirty="0"/>
          </a:p>
        </p:txBody>
      </p:sp>
    </p:spTree>
    <p:extLst>
      <p:ext uri="{BB962C8B-B14F-4D97-AF65-F5344CB8AC3E}">
        <p14:creationId xmlns:p14="http://schemas.microsoft.com/office/powerpoint/2010/main" val="8016478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4358EA-4D5B-461F-997D-DE6729900DE7}"/>
              </a:ext>
            </a:extLst>
          </p:cNvPr>
          <p:cNvSpPr>
            <a:spLocks noGrp="1"/>
          </p:cNvSpPr>
          <p:nvPr>
            <p:ph type="ctrTitle"/>
          </p:nvPr>
        </p:nvSpPr>
        <p:spPr/>
        <p:txBody>
          <a:bodyPr/>
          <a:lstStyle/>
          <a:p>
            <a:r>
              <a:rPr lang="en-GB" sz="6000" dirty="0"/>
              <a:t>3D blade model updating by coupling HAWC2 and ABAQUS</a:t>
            </a:r>
          </a:p>
        </p:txBody>
      </p:sp>
      <p:sp>
        <p:nvSpPr>
          <p:cNvPr id="5" name="Subtitle 4">
            <a:extLst>
              <a:ext uri="{FF2B5EF4-FFF2-40B4-BE49-F238E27FC236}">
                <a16:creationId xmlns:a16="http://schemas.microsoft.com/office/drawing/2014/main" id="{88CE6942-A17C-4247-86C6-41FACF7E90AC}"/>
              </a:ext>
            </a:extLst>
          </p:cNvPr>
          <p:cNvSpPr>
            <a:spLocks noGrp="1"/>
          </p:cNvSpPr>
          <p:nvPr>
            <p:ph type="subTitle" idx="1"/>
          </p:nvPr>
        </p:nvSpPr>
        <p:spPr/>
        <p:txBody>
          <a:bodyPr/>
          <a:lstStyle/>
          <a:p>
            <a:r>
              <a:rPr lang="en-GB" dirty="0"/>
              <a:t>Maria Luz Castilla Mena (s212601@dtu.dk)</a:t>
            </a:r>
          </a:p>
        </p:txBody>
      </p:sp>
      <p:sp>
        <p:nvSpPr>
          <p:cNvPr id="3" name="Slide Number Placeholder 2">
            <a:extLst>
              <a:ext uri="{FF2B5EF4-FFF2-40B4-BE49-F238E27FC236}">
                <a16:creationId xmlns:a16="http://schemas.microsoft.com/office/drawing/2014/main" id="{0AA221E4-1851-497D-90EE-984C7112166A}"/>
              </a:ext>
            </a:extLst>
          </p:cNvPr>
          <p:cNvSpPr>
            <a:spLocks noGrp="1"/>
          </p:cNvSpPr>
          <p:nvPr>
            <p:ph type="sldNum" sz="quarter" idx="17"/>
          </p:nvPr>
        </p:nvSpPr>
        <p:spPr/>
        <p:txBody>
          <a:bodyPr/>
          <a:lstStyle/>
          <a:p>
            <a:fld id="{24C8C45C-947F-4981-8B3F-4F32E973C901}" type="slidenum">
              <a:rPr lang="en-GB" smtClean="0"/>
              <a:pPr/>
              <a:t>2</a:t>
            </a:fld>
            <a:endParaRPr lang="en-GB" dirty="0"/>
          </a:p>
        </p:txBody>
      </p:sp>
    </p:spTree>
    <p:custDataLst>
      <p:custData r:id="rId1"/>
      <p:custData r:id="rId2"/>
    </p:custDataLst>
    <p:extLst>
      <p:ext uri="{BB962C8B-B14F-4D97-AF65-F5344CB8AC3E}">
        <p14:creationId xmlns:p14="http://schemas.microsoft.com/office/powerpoint/2010/main" val="23207141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3AB9D89-4678-4B3C-8679-3E429EFBB2DD}"/>
              </a:ext>
            </a:extLst>
          </p:cNvPr>
          <p:cNvSpPr>
            <a:spLocks noGrp="1"/>
          </p:cNvSpPr>
          <p:nvPr>
            <p:ph type="title"/>
          </p:nvPr>
        </p:nvSpPr>
        <p:spPr/>
        <p:txBody>
          <a:bodyPr/>
          <a:lstStyle/>
          <a:p>
            <a:r>
              <a:rPr lang="en-GB" dirty="0"/>
              <a:t>INDEX</a:t>
            </a:r>
          </a:p>
        </p:txBody>
      </p:sp>
      <p:sp>
        <p:nvSpPr>
          <p:cNvPr id="6" name="Content Placeholder 5">
            <a:extLst>
              <a:ext uri="{FF2B5EF4-FFF2-40B4-BE49-F238E27FC236}">
                <a16:creationId xmlns:a16="http://schemas.microsoft.com/office/drawing/2014/main" id="{5A5890CD-8F90-4FE7-841F-F7B0C2865BA2}"/>
              </a:ext>
            </a:extLst>
          </p:cNvPr>
          <p:cNvSpPr>
            <a:spLocks noGrp="1"/>
          </p:cNvSpPr>
          <p:nvPr>
            <p:ph idx="1"/>
          </p:nvPr>
        </p:nvSpPr>
        <p:spPr/>
        <p:txBody>
          <a:bodyPr/>
          <a:lstStyle/>
          <a:p>
            <a:pPr>
              <a:lnSpc>
                <a:spcPct val="150000"/>
              </a:lnSpc>
            </a:pPr>
            <a:r>
              <a:rPr lang="en-GB" dirty="0"/>
              <a:t>Introduction to the problem</a:t>
            </a:r>
          </a:p>
          <a:p>
            <a:pPr>
              <a:lnSpc>
                <a:spcPct val="150000"/>
              </a:lnSpc>
            </a:pPr>
            <a:r>
              <a:rPr lang="en-GB" dirty="0"/>
              <a:t>From last meeting</a:t>
            </a:r>
          </a:p>
          <a:p>
            <a:pPr>
              <a:lnSpc>
                <a:spcPct val="150000"/>
              </a:lnSpc>
            </a:pPr>
            <a:r>
              <a:rPr lang="en-GB" dirty="0"/>
              <a:t>Progress of the project</a:t>
            </a:r>
          </a:p>
          <a:p>
            <a:pPr>
              <a:lnSpc>
                <a:spcPct val="150000"/>
              </a:lnSpc>
            </a:pPr>
            <a:r>
              <a:rPr lang="en-GB" dirty="0"/>
              <a:t>For the next meeting</a:t>
            </a:r>
          </a:p>
          <a:p>
            <a:endParaRPr lang="en-GB" dirty="0"/>
          </a:p>
        </p:txBody>
      </p:sp>
      <p:sp>
        <p:nvSpPr>
          <p:cNvPr id="4" name="Slide Number Placeholder 3"/>
          <p:cNvSpPr>
            <a:spLocks noGrp="1"/>
          </p:cNvSpPr>
          <p:nvPr>
            <p:ph type="sldNum" sz="quarter" idx="11"/>
          </p:nvPr>
        </p:nvSpPr>
        <p:spPr/>
        <p:txBody>
          <a:bodyPr/>
          <a:lstStyle/>
          <a:p>
            <a:fld id="{103EA872-A674-449B-A120-B97244F8E91D}" type="slidenum">
              <a:rPr lang="en-GB" smtClean="0"/>
              <a:pPr/>
              <a:t>3</a:t>
            </a:fld>
            <a:endParaRPr lang="en-GB" dirty="0"/>
          </a:p>
        </p:txBody>
      </p:sp>
    </p:spTree>
    <p:custDataLst>
      <p:custData r:id="rId1"/>
      <p:custData r:id="rId2"/>
    </p:custDataLst>
    <p:extLst>
      <p:ext uri="{BB962C8B-B14F-4D97-AF65-F5344CB8AC3E}">
        <p14:creationId xmlns:p14="http://schemas.microsoft.com/office/powerpoint/2010/main" val="17963812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E9853AA-F365-7EC6-5CDA-481BE7FEEDCF}"/>
              </a:ext>
            </a:extLst>
          </p:cNvPr>
          <p:cNvSpPr>
            <a:spLocks noGrp="1"/>
          </p:cNvSpPr>
          <p:nvPr>
            <p:ph idx="1"/>
          </p:nvPr>
        </p:nvSpPr>
        <p:spPr>
          <a:xfrm>
            <a:off x="1558702" y="188640"/>
            <a:ext cx="9312374" cy="4545578"/>
          </a:xfrm>
        </p:spPr>
        <p:txBody>
          <a:bodyPr/>
          <a:lstStyle/>
          <a:p>
            <a:r>
              <a:rPr lang="es-ES" dirty="0"/>
              <a:t>XIMI: 20 </a:t>
            </a:r>
            <a:r>
              <a:rPr lang="es-ES" dirty="0" err="1"/>
              <a:t>mins</a:t>
            </a:r>
            <a:r>
              <a:rPr lang="es-ES" dirty="0"/>
              <a:t> </a:t>
            </a:r>
            <a:r>
              <a:rPr lang="es-ES" dirty="0" err="1"/>
              <a:t>presentation</a:t>
            </a:r>
            <a:endParaRPr lang="es-ES" dirty="0"/>
          </a:p>
          <a:p>
            <a:pPr lvl="1"/>
            <a:r>
              <a:rPr lang="es-ES" dirty="0" err="1"/>
              <a:t>Progress</a:t>
            </a:r>
            <a:r>
              <a:rPr lang="es-ES" dirty="0"/>
              <a:t> </a:t>
            </a:r>
            <a:r>
              <a:rPr lang="es-ES" dirty="0" err="1"/>
              <a:t>on</a:t>
            </a:r>
            <a:r>
              <a:rPr lang="es-ES" dirty="0"/>
              <a:t> Project</a:t>
            </a:r>
          </a:p>
          <a:p>
            <a:pPr lvl="1"/>
            <a:r>
              <a:rPr lang="es-ES" dirty="0" err="1"/>
              <a:t>What</a:t>
            </a:r>
            <a:r>
              <a:rPr lang="es-ES" dirty="0"/>
              <a:t> </a:t>
            </a:r>
            <a:r>
              <a:rPr lang="es-ES" dirty="0" err="1"/>
              <a:t>have</a:t>
            </a:r>
            <a:r>
              <a:rPr lang="es-ES" dirty="0"/>
              <a:t> I done so </a:t>
            </a:r>
            <a:r>
              <a:rPr lang="es-ES" dirty="0" err="1"/>
              <a:t>far</a:t>
            </a:r>
            <a:endParaRPr lang="es-ES" dirty="0"/>
          </a:p>
          <a:p>
            <a:pPr lvl="1"/>
            <a:r>
              <a:rPr lang="es-ES" dirty="0" err="1"/>
              <a:t>Talk</a:t>
            </a:r>
            <a:r>
              <a:rPr lang="es-ES" dirty="0"/>
              <a:t> </a:t>
            </a:r>
            <a:r>
              <a:rPr lang="es-ES" dirty="0" err="1"/>
              <a:t>about</a:t>
            </a:r>
            <a:r>
              <a:rPr lang="es-ES" dirty="0"/>
              <a:t> </a:t>
            </a:r>
            <a:r>
              <a:rPr lang="es-ES" dirty="0" err="1"/>
              <a:t>understandings</a:t>
            </a:r>
            <a:r>
              <a:rPr lang="es-ES" dirty="0"/>
              <a:t>, </a:t>
            </a:r>
            <a:r>
              <a:rPr lang="es-ES" dirty="0" err="1"/>
              <a:t>comments</a:t>
            </a:r>
            <a:r>
              <a:rPr lang="es-ES" dirty="0"/>
              <a:t>, </a:t>
            </a:r>
            <a:r>
              <a:rPr lang="es-ES" dirty="0" err="1"/>
              <a:t>questions</a:t>
            </a:r>
            <a:endParaRPr lang="es-ES" dirty="0"/>
          </a:p>
          <a:p>
            <a:pPr lvl="1"/>
            <a:r>
              <a:rPr lang="es-ES" dirty="0" err="1"/>
              <a:t>Include</a:t>
            </a:r>
            <a:r>
              <a:rPr lang="es-ES" dirty="0"/>
              <a:t> </a:t>
            </a:r>
            <a:r>
              <a:rPr lang="es-ES" dirty="0" err="1"/>
              <a:t>task</a:t>
            </a:r>
            <a:r>
              <a:rPr lang="es-ES" dirty="0"/>
              <a:t> and </a:t>
            </a:r>
            <a:r>
              <a:rPr lang="es-ES" dirty="0" err="1"/>
              <a:t>list</a:t>
            </a:r>
            <a:r>
              <a:rPr lang="es-ES" dirty="0"/>
              <a:t> </a:t>
            </a:r>
            <a:r>
              <a:rPr lang="es-ES" dirty="0" err="1"/>
              <a:t>of</a:t>
            </a:r>
            <a:r>
              <a:rPr lang="es-ES" dirty="0"/>
              <a:t> </a:t>
            </a:r>
            <a:r>
              <a:rPr lang="es-ES" dirty="0" err="1"/>
              <a:t>subtasks</a:t>
            </a:r>
            <a:r>
              <a:rPr lang="es-ES" dirty="0"/>
              <a:t>, </a:t>
            </a:r>
            <a:r>
              <a:rPr lang="es-ES" dirty="0" err="1"/>
              <a:t>explain</a:t>
            </a:r>
            <a:r>
              <a:rPr lang="es-ES" dirty="0"/>
              <a:t> </a:t>
            </a:r>
            <a:r>
              <a:rPr lang="es-ES" dirty="0" err="1"/>
              <a:t>which</a:t>
            </a:r>
            <a:r>
              <a:rPr lang="es-ES" dirty="0"/>
              <a:t> </a:t>
            </a:r>
            <a:r>
              <a:rPr lang="es-ES" dirty="0" err="1"/>
              <a:t>ones</a:t>
            </a:r>
            <a:r>
              <a:rPr lang="es-ES" dirty="0"/>
              <a:t> </a:t>
            </a:r>
            <a:r>
              <a:rPr lang="es-ES" dirty="0" err="1"/>
              <a:t>went</a:t>
            </a:r>
            <a:r>
              <a:rPr lang="es-ES" dirty="0"/>
              <a:t> Good and </a:t>
            </a:r>
            <a:r>
              <a:rPr lang="es-ES" dirty="0" err="1"/>
              <a:t>which</a:t>
            </a:r>
            <a:r>
              <a:rPr lang="es-ES" dirty="0"/>
              <a:t> </a:t>
            </a:r>
            <a:r>
              <a:rPr lang="es-ES" dirty="0" err="1"/>
              <a:t>ones</a:t>
            </a:r>
            <a:r>
              <a:rPr lang="es-ES" dirty="0"/>
              <a:t> </a:t>
            </a:r>
            <a:r>
              <a:rPr lang="es-ES" dirty="0" err="1"/>
              <a:t>failed</a:t>
            </a:r>
            <a:endParaRPr lang="es-ES" dirty="0"/>
          </a:p>
          <a:p>
            <a:endParaRPr lang="es-ES" dirty="0"/>
          </a:p>
          <a:p>
            <a:r>
              <a:rPr lang="es-ES" dirty="0"/>
              <a:t>XIAO:</a:t>
            </a:r>
          </a:p>
          <a:p>
            <a:pPr lvl="1"/>
            <a:r>
              <a:rPr lang="es-ES" dirty="0" err="1"/>
              <a:t>Progress</a:t>
            </a:r>
            <a:r>
              <a:rPr lang="es-ES" dirty="0"/>
              <a:t> so </a:t>
            </a:r>
            <a:r>
              <a:rPr lang="es-ES" dirty="0" err="1"/>
              <a:t>far</a:t>
            </a:r>
            <a:endParaRPr lang="es-ES" dirty="0"/>
          </a:p>
          <a:p>
            <a:pPr lvl="1"/>
            <a:r>
              <a:rPr lang="es-ES" dirty="0" err="1"/>
              <a:t>Challenges</a:t>
            </a:r>
            <a:r>
              <a:rPr lang="es-ES" dirty="0"/>
              <a:t> and </a:t>
            </a:r>
            <a:r>
              <a:rPr lang="es-ES" dirty="0" err="1"/>
              <a:t>possible</a:t>
            </a:r>
            <a:r>
              <a:rPr lang="es-ES" dirty="0"/>
              <a:t> </a:t>
            </a:r>
            <a:r>
              <a:rPr lang="es-ES" dirty="0" err="1"/>
              <a:t>solutions</a:t>
            </a:r>
            <a:endParaRPr lang="es-ES" dirty="0"/>
          </a:p>
          <a:p>
            <a:pPr lvl="1"/>
            <a:r>
              <a:rPr lang="es-ES" dirty="0"/>
              <a:t>Plan </a:t>
            </a:r>
            <a:r>
              <a:rPr lang="es-ES" dirty="0" err="1"/>
              <a:t>for</a:t>
            </a:r>
            <a:r>
              <a:rPr lang="es-ES" dirty="0"/>
              <a:t> </a:t>
            </a:r>
            <a:r>
              <a:rPr lang="es-ES" dirty="0" err="1"/>
              <a:t>the</a:t>
            </a:r>
            <a:r>
              <a:rPr lang="es-ES" dirty="0"/>
              <a:t> </a:t>
            </a:r>
            <a:r>
              <a:rPr lang="es-ES" dirty="0" err="1"/>
              <a:t>next</a:t>
            </a:r>
            <a:r>
              <a:rPr lang="es-ES" dirty="0"/>
              <a:t> step</a:t>
            </a:r>
          </a:p>
          <a:p>
            <a:pPr lvl="1"/>
            <a:r>
              <a:rPr lang="es-ES" dirty="0" err="1"/>
              <a:t>Work</a:t>
            </a:r>
            <a:r>
              <a:rPr lang="es-ES" dirty="0"/>
              <a:t> </a:t>
            </a:r>
            <a:r>
              <a:rPr lang="es-ES" dirty="0" err="1"/>
              <a:t>on</a:t>
            </a:r>
            <a:r>
              <a:rPr lang="es-ES" dirty="0"/>
              <a:t>:</a:t>
            </a:r>
          </a:p>
          <a:p>
            <a:pPr lvl="2"/>
            <a:r>
              <a:rPr lang="es-ES" dirty="0"/>
              <a:t>More </a:t>
            </a:r>
            <a:r>
              <a:rPr lang="es-ES" dirty="0" err="1"/>
              <a:t>detailed</a:t>
            </a:r>
            <a:r>
              <a:rPr lang="es-ES" dirty="0"/>
              <a:t> </a:t>
            </a:r>
            <a:r>
              <a:rPr lang="es-ES" dirty="0" err="1"/>
              <a:t>summary</a:t>
            </a:r>
            <a:r>
              <a:rPr lang="es-ES" dirty="0"/>
              <a:t> and </a:t>
            </a:r>
            <a:r>
              <a:rPr lang="es-ES" dirty="0" err="1"/>
              <a:t>introduction</a:t>
            </a:r>
            <a:r>
              <a:rPr lang="es-ES" dirty="0"/>
              <a:t> </a:t>
            </a:r>
            <a:r>
              <a:rPr lang="es-ES" dirty="0" err="1"/>
              <a:t>of</a:t>
            </a:r>
            <a:r>
              <a:rPr lang="es-ES" dirty="0"/>
              <a:t> </a:t>
            </a:r>
            <a:r>
              <a:rPr lang="es-ES" dirty="0" err="1"/>
              <a:t>my</a:t>
            </a:r>
            <a:r>
              <a:rPr lang="es-ES" dirty="0"/>
              <a:t> </a:t>
            </a:r>
            <a:r>
              <a:rPr lang="es-ES" dirty="0" err="1"/>
              <a:t>work</a:t>
            </a:r>
            <a:r>
              <a:rPr lang="es-ES" dirty="0"/>
              <a:t> (</a:t>
            </a:r>
            <a:r>
              <a:rPr lang="es-ES" dirty="0" err="1"/>
              <a:t>background</a:t>
            </a:r>
            <a:r>
              <a:rPr lang="es-ES" dirty="0"/>
              <a:t>, </a:t>
            </a:r>
            <a:r>
              <a:rPr lang="es-ES" dirty="0" err="1"/>
              <a:t>objectives</a:t>
            </a:r>
            <a:r>
              <a:rPr lang="es-ES" dirty="0"/>
              <a:t>, </a:t>
            </a:r>
            <a:r>
              <a:rPr lang="es-ES" dirty="0" err="1"/>
              <a:t>significance</a:t>
            </a:r>
            <a:r>
              <a:rPr lang="es-ES" dirty="0"/>
              <a:t>, </a:t>
            </a:r>
            <a:r>
              <a:rPr lang="es-ES" dirty="0" err="1"/>
              <a:t>activities</a:t>
            </a:r>
            <a:r>
              <a:rPr lang="es-ES" dirty="0"/>
              <a:t>, </a:t>
            </a:r>
            <a:r>
              <a:rPr lang="es-ES" dirty="0" err="1"/>
              <a:t>expected</a:t>
            </a:r>
            <a:r>
              <a:rPr lang="es-ES" dirty="0"/>
              <a:t> </a:t>
            </a:r>
            <a:r>
              <a:rPr lang="es-ES" dirty="0" err="1"/>
              <a:t>results</a:t>
            </a:r>
            <a:r>
              <a:rPr lang="es-ES" dirty="0"/>
              <a:t>…)</a:t>
            </a:r>
          </a:p>
          <a:p>
            <a:pPr lvl="2"/>
            <a:r>
              <a:rPr lang="es-ES" dirty="0" err="1"/>
              <a:t>Outline</a:t>
            </a:r>
            <a:r>
              <a:rPr lang="es-ES" dirty="0"/>
              <a:t> </a:t>
            </a:r>
            <a:r>
              <a:rPr lang="es-ES" dirty="0" err="1"/>
              <a:t>structure</a:t>
            </a:r>
            <a:r>
              <a:rPr lang="es-ES" dirty="0"/>
              <a:t> </a:t>
            </a:r>
            <a:r>
              <a:rPr lang="es-ES" dirty="0" err="1"/>
              <a:t>thesis</a:t>
            </a:r>
            <a:r>
              <a:rPr lang="es-ES" dirty="0"/>
              <a:t>/</a:t>
            </a:r>
            <a:r>
              <a:rPr lang="es-ES" dirty="0" err="1"/>
              <a:t>report</a:t>
            </a:r>
            <a:endParaRPr lang="es-ES" dirty="0"/>
          </a:p>
          <a:p>
            <a:pPr lvl="2"/>
            <a:r>
              <a:rPr lang="es-ES" dirty="0" err="1"/>
              <a:t>Timetable</a:t>
            </a:r>
            <a:r>
              <a:rPr lang="es-ES" dirty="0"/>
              <a:t> </a:t>
            </a:r>
            <a:r>
              <a:rPr lang="es-ES" dirty="0" err="1"/>
              <a:t>of</a:t>
            </a:r>
            <a:r>
              <a:rPr lang="es-ES" dirty="0"/>
              <a:t> </a:t>
            </a:r>
            <a:r>
              <a:rPr lang="es-ES" dirty="0" err="1"/>
              <a:t>my</a:t>
            </a:r>
            <a:r>
              <a:rPr lang="es-ES" dirty="0"/>
              <a:t> </a:t>
            </a:r>
            <a:r>
              <a:rPr lang="es-ES" dirty="0" err="1"/>
              <a:t>work</a:t>
            </a:r>
            <a:endParaRPr lang="es-ES" dirty="0"/>
          </a:p>
          <a:p>
            <a:pPr lvl="1"/>
            <a:endParaRPr lang="es-ES" dirty="0"/>
          </a:p>
          <a:p>
            <a:r>
              <a:rPr lang="es-ES" dirty="0" err="1"/>
              <a:t>Tips</a:t>
            </a:r>
            <a:r>
              <a:rPr lang="es-ES" dirty="0"/>
              <a:t>:</a:t>
            </a:r>
          </a:p>
          <a:p>
            <a:pPr lvl="1"/>
            <a:r>
              <a:rPr lang="es-ES" dirty="0" err="1"/>
              <a:t>Take</a:t>
            </a:r>
            <a:r>
              <a:rPr lang="es-ES" dirty="0"/>
              <a:t> note </a:t>
            </a:r>
            <a:r>
              <a:rPr lang="es-ES" dirty="0" err="1"/>
              <a:t>of</a:t>
            </a:r>
            <a:r>
              <a:rPr lang="es-ES" dirty="0"/>
              <a:t> </a:t>
            </a:r>
            <a:r>
              <a:rPr lang="es-ES" dirty="0" err="1"/>
              <a:t>what</a:t>
            </a:r>
            <a:r>
              <a:rPr lang="es-ES" dirty="0"/>
              <a:t> I </a:t>
            </a:r>
            <a:r>
              <a:rPr lang="es-ES" dirty="0" err="1"/>
              <a:t>think</a:t>
            </a:r>
            <a:r>
              <a:rPr lang="es-ES" dirty="0"/>
              <a:t> </a:t>
            </a:r>
            <a:r>
              <a:rPr lang="es-ES" dirty="0" err="1"/>
              <a:t>it</a:t>
            </a:r>
            <a:r>
              <a:rPr lang="es-ES" dirty="0"/>
              <a:t> </a:t>
            </a:r>
            <a:r>
              <a:rPr lang="es-ES" dirty="0" err="1"/>
              <a:t>should</a:t>
            </a:r>
            <a:r>
              <a:rPr lang="es-ES" dirty="0"/>
              <a:t> be </a:t>
            </a:r>
            <a:r>
              <a:rPr lang="es-ES" dirty="0" err="1"/>
              <a:t>useful</a:t>
            </a:r>
            <a:r>
              <a:rPr lang="es-ES" dirty="0"/>
              <a:t> </a:t>
            </a:r>
            <a:r>
              <a:rPr lang="es-ES" dirty="0" err="1"/>
              <a:t>for</a:t>
            </a:r>
            <a:r>
              <a:rPr lang="es-ES" dirty="0"/>
              <a:t> </a:t>
            </a:r>
            <a:r>
              <a:rPr lang="es-ES" dirty="0" err="1"/>
              <a:t>my</a:t>
            </a:r>
            <a:r>
              <a:rPr lang="es-ES" dirty="0"/>
              <a:t> </a:t>
            </a:r>
            <a:r>
              <a:rPr lang="es-ES" dirty="0" err="1"/>
              <a:t>work</a:t>
            </a:r>
            <a:r>
              <a:rPr lang="es-ES" dirty="0"/>
              <a:t> </a:t>
            </a:r>
            <a:r>
              <a:rPr lang="es-ES" dirty="0" err="1"/>
              <a:t>during</a:t>
            </a:r>
            <a:r>
              <a:rPr lang="es-ES" dirty="0"/>
              <a:t> </a:t>
            </a:r>
            <a:r>
              <a:rPr lang="es-ES" dirty="0" err="1"/>
              <a:t>the</a:t>
            </a:r>
            <a:r>
              <a:rPr lang="es-ES" dirty="0"/>
              <a:t> meeting</a:t>
            </a:r>
          </a:p>
          <a:p>
            <a:pPr lvl="1"/>
            <a:r>
              <a:rPr lang="es-ES" dirty="0" err="1"/>
              <a:t>Give</a:t>
            </a:r>
            <a:r>
              <a:rPr lang="es-ES" dirty="0"/>
              <a:t> </a:t>
            </a:r>
            <a:r>
              <a:rPr lang="es-ES" dirty="0" err="1"/>
              <a:t>suggestions</a:t>
            </a:r>
            <a:r>
              <a:rPr lang="es-ES" dirty="0"/>
              <a:t> and constructive </a:t>
            </a:r>
            <a:r>
              <a:rPr lang="es-ES" dirty="0" err="1"/>
              <a:t>advice</a:t>
            </a:r>
            <a:r>
              <a:rPr lang="es-ES" dirty="0"/>
              <a:t> </a:t>
            </a:r>
            <a:r>
              <a:rPr lang="es-ES" dirty="0" err="1"/>
              <a:t>to</a:t>
            </a:r>
            <a:r>
              <a:rPr lang="es-ES" dirty="0"/>
              <a:t> </a:t>
            </a:r>
            <a:r>
              <a:rPr lang="es-ES" dirty="0" err="1"/>
              <a:t>other</a:t>
            </a:r>
            <a:r>
              <a:rPr lang="es-ES" dirty="0"/>
              <a:t> </a:t>
            </a:r>
            <a:r>
              <a:rPr lang="es-ES" dirty="0" err="1"/>
              <a:t>students</a:t>
            </a:r>
            <a:endParaRPr lang="es-ES" dirty="0"/>
          </a:p>
          <a:p>
            <a:pPr marL="216000" lvl="1" indent="0">
              <a:buNone/>
            </a:pPr>
            <a:r>
              <a:rPr lang="es-ES" dirty="0"/>
              <a:t>				</a:t>
            </a:r>
          </a:p>
          <a:p>
            <a:pPr lvl="1"/>
            <a:endParaRPr lang="es-ES" dirty="0"/>
          </a:p>
        </p:txBody>
      </p:sp>
      <p:sp>
        <p:nvSpPr>
          <p:cNvPr id="4" name="Marcador de número de diapositiva 3">
            <a:extLst>
              <a:ext uri="{FF2B5EF4-FFF2-40B4-BE49-F238E27FC236}">
                <a16:creationId xmlns:a16="http://schemas.microsoft.com/office/drawing/2014/main" id="{56D0C11E-D7A9-7DE7-2CE8-76972F828224}"/>
              </a:ext>
            </a:extLst>
          </p:cNvPr>
          <p:cNvSpPr>
            <a:spLocks noGrp="1"/>
          </p:cNvSpPr>
          <p:nvPr>
            <p:ph type="sldNum" sz="quarter" idx="11"/>
          </p:nvPr>
        </p:nvSpPr>
        <p:spPr/>
        <p:txBody>
          <a:bodyPr/>
          <a:lstStyle/>
          <a:p>
            <a:fld id="{103EA872-A674-449B-A120-B97244F8E91D}" type="slidenum">
              <a:rPr lang="en-GB" smtClean="0"/>
              <a:pPr/>
              <a:t>4</a:t>
            </a:fld>
            <a:endParaRPr lang="en-GB" dirty="0"/>
          </a:p>
        </p:txBody>
      </p:sp>
      <p:pic>
        <p:nvPicPr>
          <p:cNvPr id="6" name="Picture 4" descr="Set Round X Mark Exclamation Point Stock-vektor (royaltyfri) 1578597757 |  Shutterstock">
            <a:extLst>
              <a:ext uri="{FF2B5EF4-FFF2-40B4-BE49-F238E27FC236}">
                <a16:creationId xmlns:a16="http://schemas.microsoft.com/office/drawing/2014/main" id="{1807D7B5-E578-A621-9446-934D479FD9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04392" y="4437112"/>
            <a:ext cx="3036945" cy="11680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34106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1BEA66-DDC7-6570-44EF-A5A93F747CF6}"/>
              </a:ext>
            </a:extLst>
          </p:cNvPr>
          <p:cNvSpPr>
            <a:spLocks noGrp="1"/>
          </p:cNvSpPr>
          <p:nvPr>
            <p:ph type="title"/>
          </p:nvPr>
        </p:nvSpPr>
        <p:spPr/>
        <p:txBody>
          <a:bodyPr/>
          <a:lstStyle/>
          <a:p>
            <a:r>
              <a:rPr lang="es-ES" dirty="0" err="1"/>
              <a:t>Introduction</a:t>
            </a:r>
            <a:r>
              <a:rPr lang="es-ES" dirty="0"/>
              <a:t> </a:t>
            </a:r>
            <a:r>
              <a:rPr lang="es-ES" dirty="0" err="1"/>
              <a:t>to</a:t>
            </a:r>
            <a:r>
              <a:rPr lang="es-ES" dirty="0"/>
              <a:t> </a:t>
            </a:r>
            <a:r>
              <a:rPr lang="es-ES" dirty="0" err="1"/>
              <a:t>the</a:t>
            </a:r>
            <a:r>
              <a:rPr lang="es-ES" dirty="0"/>
              <a:t> </a:t>
            </a:r>
            <a:r>
              <a:rPr lang="es-ES" dirty="0" err="1"/>
              <a:t>topic</a:t>
            </a:r>
            <a:endParaRPr lang="es-ES" dirty="0"/>
          </a:p>
        </p:txBody>
      </p:sp>
      <p:sp>
        <p:nvSpPr>
          <p:cNvPr id="3" name="Marcador de contenido 2">
            <a:extLst>
              <a:ext uri="{FF2B5EF4-FFF2-40B4-BE49-F238E27FC236}">
                <a16:creationId xmlns:a16="http://schemas.microsoft.com/office/drawing/2014/main" id="{0F7F147F-B242-CC08-8C05-E1B89AAF9CBF}"/>
              </a:ext>
            </a:extLst>
          </p:cNvPr>
          <p:cNvSpPr>
            <a:spLocks noGrp="1"/>
          </p:cNvSpPr>
          <p:nvPr>
            <p:ph idx="1"/>
          </p:nvPr>
        </p:nvSpPr>
        <p:spPr/>
        <p:txBody>
          <a:bodyPr/>
          <a:lstStyle/>
          <a:p>
            <a:endParaRPr lang="es-ES" dirty="0"/>
          </a:p>
        </p:txBody>
      </p:sp>
      <p:sp>
        <p:nvSpPr>
          <p:cNvPr id="4" name="Marcador de número de diapositiva 3">
            <a:extLst>
              <a:ext uri="{FF2B5EF4-FFF2-40B4-BE49-F238E27FC236}">
                <a16:creationId xmlns:a16="http://schemas.microsoft.com/office/drawing/2014/main" id="{E6A5A556-280E-0F4F-A159-2951F7AAFCC9}"/>
              </a:ext>
            </a:extLst>
          </p:cNvPr>
          <p:cNvSpPr>
            <a:spLocks noGrp="1"/>
          </p:cNvSpPr>
          <p:nvPr>
            <p:ph type="sldNum" sz="quarter" idx="11"/>
          </p:nvPr>
        </p:nvSpPr>
        <p:spPr/>
        <p:txBody>
          <a:bodyPr/>
          <a:lstStyle/>
          <a:p>
            <a:fld id="{103EA872-A674-449B-A120-B97244F8E91D}" type="slidenum">
              <a:rPr lang="en-GB" smtClean="0"/>
              <a:pPr/>
              <a:t>5</a:t>
            </a:fld>
            <a:endParaRPr lang="en-GB" dirty="0"/>
          </a:p>
        </p:txBody>
      </p:sp>
      <p:pic>
        <p:nvPicPr>
          <p:cNvPr id="5" name="Imagen 4">
            <a:extLst>
              <a:ext uri="{FF2B5EF4-FFF2-40B4-BE49-F238E27FC236}">
                <a16:creationId xmlns:a16="http://schemas.microsoft.com/office/drawing/2014/main" id="{FDF3E4CC-A313-2641-01AC-A234E15490C4}"/>
              </a:ext>
            </a:extLst>
          </p:cNvPr>
          <p:cNvPicPr>
            <a:picLocks noChangeAspect="1"/>
          </p:cNvPicPr>
          <p:nvPr/>
        </p:nvPicPr>
        <p:blipFill rotWithShape="1">
          <a:blip r:embed="rId3"/>
          <a:srcRect l="37168"/>
          <a:stretch/>
        </p:blipFill>
        <p:spPr>
          <a:xfrm>
            <a:off x="406574" y="1673613"/>
            <a:ext cx="5112568" cy="4578365"/>
          </a:xfrm>
          <a:prstGeom prst="rect">
            <a:avLst/>
          </a:prstGeom>
        </p:spPr>
      </p:pic>
      <p:pic>
        <p:nvPicPr>
          <p:cNvPr id="6" name="Imagen 5">
            <a:extLst>
              <a:ext uri="{FF2B5EF4-FFF2-40B4-BE49-F238E27FC236}">
                <a16:creationId xmlns:a16="http://schemas.microsoft.com/office/drawing/2014/main" id="{279C0DCA-5786-07B7-BB3D-ACB3E605A333}"/>
              </a:ext>
            </a:extLst>
          </p:cNvPr>
          <p:cNvPicPr>
            <a:picLocks noChangeAspect="1"/>
          </p:cNvPicPr>
          <p:nvPr/>
        </p:nvPicPr>
        <p:blipFill>
          <a:blip r:embed="rId4"/>
          <a:stretch>
            <a:fillRect/>
          </a:stretch>
        </p:blipFill>
        <p:spPr>
          <a:xfrm>
            <a:off x="7256158" y="2167597"/>
            <a:ext cx="3316402" cy="2701563"/>
          </a:xfrm>
          <a:prstGeom prst="rect">
            <a:avLst/>
          </a:prstGeom>
        </p:spPr>
      </p:pic>
      <p:sp>
        <p:nvSpPr>
          <p:cNvPr id="7" name="Elipse 6">
            <a:extLst>
              <a:ext uri="{FF2B5EF4-FFF2-40B4-BE49-F238E27FC236}">
                <a16:creationId xmlns:a16="http://schemas.microsoft.com/office/drawing/2014/main" id="{211AEB5F-ED2F-CDCA-5F44-7B54B1A50E7D}"/>
              </a:ext>
            </a:extLst>
          </p:cNvPr>
          <p:cNvSpPr/>
          <p:nvPr/>
        </p:nvSpPr>
        <p:spPr bwMode="auto">
          <a:xfrm>
            <a:off x="3783409" y="2785674"/>
            <a:ext cx="288032" cy="288032"/>
          </a:xfrm>
          <a:prstGeom prst="ellipse">
            <a:avLst/>
          </a:prstGeom>
          <a:noFill/>
          <a:ln w="9525" cap="flat" cmpd="sng" algn="ctr">
            <a:solidFill>
              <a:schemeClr val="accent1"/>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s-ES" sz="1600" b="0" i="0" u="none" strike="noStrike" cap="none" normalizeH="0" baseline="0" dirty="0" err="1">
              <a:ln>
                <a:noFill/>
              </a:ln>
              <a:solidFill>
                <a:srgbClr val="FFFFFF"/>
              </a:solidFill>
              <a:effectLst/>
              <a:latin typeface="+mn-lt"/>
              <a:ea typeface="ＭＳ Ｐゴシック" pitchFamily="-80" charset="-128"/>
            </a:endParaRPr>
          </a:p>
        </p:txBody>
      </p:sp>
      <p:sp>
        <p:nvSpPr>
          <p:cNvPr id="8" name="Elipse 7">
            <a:extLst>
              <a:ext uri="{FF2B5EF4-FFF2-40B4-BE49-F238E27FC236}">
                <a16:creationId xmlns:a16="http://schemas.microsoft.com/office/drawing/2014/main" id="{F087AA3F-187E-F3EF-62F9-281176B8167A}"/>
              </a:ext>
            </a:extLst>
          </p:cNvPr>
          <p:cNvSpPr/>
          <p:nvPr/>
        </p:nvSpPr>
        <p:spPr bwMode="auto">
          <a:xfrm>
            <a:off x="6642851" y="1131167"/>
            <a:ext cx="4616772" cy="4428174"/>
          </a:xfrm>
          <a:prstGeom prst="ellipse">
            <a:avLst/>
          </a:prstGeom>
          <a:noFill/>
          <a:ln w="9525" cap="flat" cmpd="sng" algn="ctr">
            <a:solidFill>
              <a:schemeClr val="accent1"/>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s-ES" sz="1600" b="0" i="0" u="none" strike="noStrike" cap="none" normalizeH="0" baseline="0" dirty="0" err="1">
              <a:ln>
                <a:noFill/>
              </a:ln>
              <a:solidFill>
                <a:srgbClr val="FFFFFF"/>
              </a:solidFill>
              <a:effectLst/>
              <a:latin typeface="+mn-lt"/>
              <a:ea typeface="ＭＳ Ｐゴシック" pitchFamily="-80" charset="-128"/>
            </a:endParaRPr>
          </a:p>
        </p:txBody>
      </p:sp>
      <p:cxnSp>
        <p:nvCxnSpPr>
          <p:cNvPr id="10" name="Conector recto 9">
            <a:extLst>
              <a:ext uri="{FF2B5EF4-FFF2-40B4-BE49-F238E27FC236}">
                <a16:creationId xmlns:a16="http://schemas.microsoft.com/office/drawing/2014/main" id="{3234B4B7-C4EB-6D7E-88D9-0EF422450696}"/>
              </a:ext>
            </a:extLst>
          </p:cNvPr>
          <p:cNvCxnSpPr>
            <a:cxnSpLocks/>
            <a:stCxn id="7" idx="6"/>
            <a:endCxn id="8" idx="2"/>
          </p:cNvCxnSpPr>
          <p:nvPr/>
        </p:nvCxnSpPr>
        <p:spPr bwMode="auto">
          <a:xfrm>
            <a:off x="4071441" y="2929690"/>
            <a:ext cx="2571410" cy="415564"/>
          </a:xfrm>
          <a:prstGeom prst="line">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4" name="CuadroTexto 13">
            <a:extLst>
              <a:ext uri="{FF2B5EF4-FFF2-40B4-BE49-F238E27FC236}">
                <a16:creationId xmlns:a16="http://schemas.microsoft.com/office/drawing/2014/main" id="{BFCF59FA-5E3C-B6FA-9009-2EF45DF64F9A}"/>
              </a:ext>
            </a:extLst>
          </p:cNvPr>
          <p:cNvSpPr txBox="1"/>
          <p:nvPr/>
        </p:nvSpPr>
        <p:spPr>
          <a:xfrm>
            <a:off x="8086267" y="1552153"/>
            <a:ext cx="1656184" cy="307777"/>
          </a:xfrm>
          <a:prstGeom prst="rect">
            <a:avLst/>
          </a:prstGeom>
          <a:noFill/>
        </p:spPr>
        <p:txBody>
          <a:bodyPr wrap="square" lIns="0" tIns="0" rIns="0" bIns="0" rtlCol="0">
            <a:spAutoFit/>
          </a:bodyPr>
          <a:lstStyle/>
          <a:p>
            <a:pPr algn="l">
              <a:spcBef>
                <a:spcPts val="432"/>
              </a:spcBef>
            </a:pPr>
            <a:r>
              <a:rPr lang="es-ES" sz="2000" u="sng" dirty="0" err="1">
                <a:latin typeface="+mn-lt"/>
              </a:rPr>
              <a:t>Weak</a:t>
            </a:r>
            <a:r>
              <a:rPr lang="es-ES" sz="2000" u="sng" dirty="0">
                <a:latin typeface="+mn-lt"/>
              </a:rPr>
              <a:t> </a:t>
            </a:r>
            <a:r>
              <a:rPr lang="es-ES" sz="2000" u="sng" dirty="0" err="1">
                <a:latin typeface="+mn-lt"/>
              </a:rPr>
              <a:t>section</a:t>
            </a:r>
            <a:endParaRPr lang="es-ES" sz="2000" u="sng" dirty="0">
              <a:latin typeface="+mn-lt"/>
            </a:endParaRPr>
          </a:p>
        </p:txBody>
      </p:sp>
      <p:cxnSp>
        <p:nvCxnSpPr>
          <p:cNvPr id="18" name="Conector recto de flecha 17">
            <a:extLst>
              <a:ext uri="{FF2B5EF4-FFF2-40B4-BE49-F238E27FC236}">
                <a16:creationId xmlns:a16="http://schemas.microsoft.com/office/drawing/2014/main" id="{E0ED8D57-7667-F9BD-527D-029A4D70BD27}"/>
              </a:ext>
            </a:extLst>
          </p:cNvPr>
          <p:cNvCxnSpPr/>
          <p:nvPr/>
        </p:nvCxnSpPr>
        <p:spPr bwMode="auto">
          <a:xfrm>
            <a:off x="622598" y="2899792"/>
            <a:ext cx="864096" cy="0"/>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Conector recto de flecha 18">
            <a:extLst>
              <a:ext uri="{FF2B5EF4-FFF2-40B4-BE49-F238E27FC236}">
                <a16:creationId xmlns:a16="http://schemas.microsoft.com/office/drawing/2014/main" id="{D3964B13-2EDB-E02A-E464-7EA92175BE76}"/>
              </a:ext>
            </a:extLst>
          </p:cNvPr>
          <p:cNvCxnSpPr/>
          <p:nvPr/>
        </p:nvCxnSpPr>
        <p:spPr bwMode="auto">
          <a:xfrm>
            <a:off x="622598" y="3052192"/>
            <a:ext cx="864096" cy="0"/>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Conector recto de flecha 19">
            <a:extLst>
              <a:ext uri="{FF2B5EF4-FFF2-40B4-BE49-F238E27FC236}">
                <a16:creationId xmlns:a16="http://schemas.microsoft.com/office/drawing/2014/main" id="{F0942FBD-68D5-E47C-167A-CE44878BD733}"/>
              </a:ext>
            </a:extLst>
          </p:cNvPr>
          <p:cNvCxnSpPr/>
          <p:nvPr/>
        </p:nvCxnSpPr>
        <p:spPr bwMode="auto">
          <a:xfrm>
            <a:off x="622598" y="3204592"/>
            <a:ext cx="864096" cy="0"/>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 name="Conector recto de flecha 20">
            <a:extLst>
              <a:ext uri="{FF2B5EF4-FFF2-40B4-BE49-F238E27FC236}">
                <a16:creationId xmlns:a16="http://schemas.microsoft.com/office/drawing/2014/main" id="{7458D1FC-EED7-BED8-CBBC-069C19FC0FEC}"/>
              </a:ext>
            </a:extLst>
          </p:cNvPr>
          <p:cNvCxnSpPr/>
          <p:nvPr/>
        </p:nvCxnSpPr>
        <p:spPr bwMode="auto">
          <a:xfrm>
            <a:off x="622598" y="3356992"/>
            <a:ext cx="864096" cy="0"/>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2" name="CuadroTexto 21">
            <a:extLst>
              <a:ext uri="{FF2B5EF4-FFF2-40B4-BE49-F238E27FC236}">
                <a16:creationId xmlns:a16="http://schemas.microsoft.com/office/drawing/2014/main" id="{D374F768-F3C8-B297-13AB-10545C57B257}"/>
              </a:ext>
            </a:extLst>
          </p:cNvPr>
          <p:cNvSpPr txBox="1"/>
          <p:nvPr/>
        </p:nvSpPr>
        <p:spPr>
          <a:xfrm>
            <a:off x="766614" y="2577371"/>
            <a:ext cx="288032" cy="246221"/>
          </a:xfrm>
          <a:prstGeom prst="rect">
            <a:avLst/>
          </a:prstGeom>
          <a:noFill/>
        </p:spPr>
        <p:txBody>
          <a:bodyPr wrap="square" lIns="0" tIns="0" rIns="0" bIns="0" rtlCol="0">
            <a:spAutoFit/>
          </a:bodyPr>
          <a:lstStyle/>
          <a:p>
            <a:pPr algn="l">
              <a:spcBef>
                <a:spcPts val="432"/>
              </a:spcBef>
            </a:pPr>
            <a:r>
              <a:rPr lang="es-ES" dirty="0">
                <a:latin typeface="+mn-lt"/>
              </a:rPr>
              <a:t>Vo</a:t>
            </a:r>
          </a:p>
        </p:txBody>
      </p:sp>
      <p:pic>
        <p:nvPicPr>
          <p:cNvPr id="28" name="Imagen 27">
            <a:extLst>
              <a:ext uri="{FF2B5EF4-FFF2-40B4-BE49-F238E27FC236}">
                <a16:creationId xmlns:a16="http://schemas.microsoft.com/office/drawing/2014/main" id="{7D154A99-ED49-8570-0F66-D9A9AA4FF053}"/>
              </a:ext>
            </a:extLst>
          </p:cNvPr>
          <p:cNvPicPr>
            <a:picLocks noChangeAspect="1"/>
          </p:cNvPicPr>
          <p:nvPr/>
        </p:nvPicPr>
        <p:blipFill>
          <a:blip r:embed="rId5"/>
          <a:stretch>
            <a:fillRect/>
          </a:stretch>
        </p:blipFill>
        <p:spPr>
          <a:xfrm>
            <a:off x="7865769" y="2024749"/>
            <a:ext cx="2097179" cy="3165553"/>
          </a:xfrm>
          <a:prstGeom prst="rect">
            <a:avLst/>
          </a:prstGeom>
        </p:spPr>
      </p:pic>
    </p:spTree>
    <p:extLst>
      <p:ext uri="{BB962C8B-B14F-4D97-AF65-F5344CB8AC3E}">
        <p14:creationId xmlns:p14="http://schemas.microsoft.com/office/powerpoint/2010/main" val="150057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A9C7DF-3063-C82B-9FCB-206FFE7BCA57}"/>
              </a:ext>
            </a:extLst>
          </p:cNvPr>
          <p:cNvSpPr>
            <a:spLocks noGrp="1"/>
          </p:cNvSpPr>
          <p:nvPr>
            <p:ph type="title"/>
          </p:nvPr>
        </p:nvSpPr>
        <p:spPr/>
        <p:txBody>
          <a:bodyPr/>
          <a:lstStyle/>
          <a:p>
            <a:r>
              <a:rPr lang="es-ES" dirty="0" err="1"/>
              <a:t>Problem</a:t>
            </a:r>
            <a:r>
              <a:rPr lang="es-ES" dirty="0"/>
              <a:t> </a:t>
            </a:r>
            <a:r>
              <a:rPr lang="es-ES" dirty="0" err="1"/>
              <a:t>approach</a:t>
            </a:r>
            <a:endParaRPr lang="es-ES" dirty="0"/>
          </a:p>
        </p:txBody>
      </p:sp>
      <p:sp>
        <p:nvSpPr>
          <p:cNvPr id="4" name="Marcador de número de diapositiva 3">
            <a:extLst>
              <a:ext uri="{FF2B5EF4-FFF2-40B4-BE49-F238E27FC236}">
                <a16:creationId xmlns:a16="http://schemas.microsoft.com/office/drawing/2014/main" id="{A515DCE9-64E1-F479-6147-75ED637BB457}"/>
              </a:ext>
            </a:extLst>
          </p:cNvPr>
          <p:cNvSpPr>
            <a:spLocks noGrp="1"/>
          </p:cNvSpPr>
          <p:nvPr>
            <p:ph type="sldNum" sz="quarter" idx="11"/>
          </p:nvPr>
        </p:nvSpPr>
        <p:spPr/>
        <p:txBody>
          <a:bodyPr/>
          <a:lstStyle/>
          <a:p>
            <a:fld id="{103EA872-A674-449B-A120-B97244F8E91D}" type="slidenum">
              <a:rPr lang="en-GB" smtClean="0"/>
              <a:pPr/>
              <a:t>6</a:t>
            </a:fld>
            <a:endParaRPr lang="en-GB" dirty="0"/>
          </a:p>
        </p:txBody>
      </p:sp>
      <p:grpSp>
        <p:nvGrpSpPr>
          <p:cNvPr id="35" name="Grupo 34">
            <a:extLst>
              <a:ext uri="{FF2B5EF4-FFF2-40B4-BE49-F238E27FC236}">
                <a16:creationId xmlns:a16="http://schemas.microsoft.com/office/drawing/2014/main" id="{4ABD3587-2919-36CD-A4F1-85DC803C91AA}"/>
              </a:ext>
            </a:extLst>
          </p:cNvPr>
          <p:cNvGrpSpPr/>
          <p:nvPr/>
        </p:nvGrpSpPr>
        <p:grpSpPr>
          <a:xfrm>
            <a:off x="2721746" y="2165959"/>
            <a:ext cx="6746919" cy="3626460"/>
            <a:chOff x="2804671" y="1516012"/>
            <a:chExt cx="6746919" cy="3626460"/>
          </a:xfrm>
        </p:grpSpPr>
        <p:sp>
          <p:nvSpPr>
            <p:cNvPr id="5" name="Rectángulo 4">
              <a:extLst>
                <a:ext uri="{FF2B5EF4-FFF2-40B4-BE49-F238E27FC236}">
                  <a16:creationId xmlns:a16="http://schemas.microsoft.com/office/drawing/2014/main" id="{00BCD4EF-6C31-FC6D-1A81-09621D3E1DE7}"/>
                </a:ext>
              </a:extLst>
            </p:cNvPr>
            <p:cNvSpPr/>
            <p:nvPr/>
          </p:nvSpPr>
          <p:spPr bwMode="auto">
            <a:xfrm>
              <a:off x="2804671" y="1516012"/>
              <a:ext cx="2520280" cy="1218544"/>
            </a:xfrm>
            <a:prstGeom prst="rect">
              <a:avLst/>
            </a:prstGeom>
            <a:solidFill>
              <a:schemeClr val="accent2"/>
            </a:solidFill>
            <a:ln w="9525" cap="flat" cmpd="sng" algn="ctr">
              <a:solidFill>
                <a:schemeClr val="accent2"/>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r>
                <a:rPr kumimoji="0" lang="es-ES" sz="3000" b="0" i="0" u="none" strike="noStrike" cap="none" normalizeH="0" baseline="0" dirty="0">
                  <a:ln>
                    <a:noFill/>
                  </a:ln>
                  <a:solidFill>
                    <a:srgbClr val="FFFFFF"/>
                  </a:solidFill>
                  <a:effectLst/>
                  <a:latin typeface="+mn-lt"/>
                  <a:ea typeface="ＭＳ Ｐゴシック" pitchFamily="-80" charset="-128"/>
                </a:rPr>
                <a:t>HAWC2</a:t>
              </a:r>
            </a:p>
          </p:txBody>
        </p:sp>
        <p:sp>
          <p:nvSpPr>
            <p:cNvPr id="6" name="Rectángulo 5">
              <a:extLst>
                <a:ext uri="{FF2B5EF4-FFF2-40B4-BE49-F238E27FC236}">
                  <a16:creationId xmlns:a16="http://schemas.microsoft.com/office/drawing/2014/main" id="{122A96A1-A3C6-AE6F-0C03-24BA4E4DCB28}"/>
                </a:ext>
              </a:extLst>
            </p:cNvPr>
            <p:cNvSpPr/>
            <p:nvPr/>
          </p:nvSpPr>
          <p:spPr bwMode="auto">
            <a:xfrm>
              <a:off x="7031310" y="1516012"/>
              <a:ext cx="2520280" cy="1218544"/>
            </a:xfrm>
            <a:prstGeom prst="rect">
              <a:avLst/>
            </a:prstGeom>
            <a:solidFill>
              <a:schemeClr val="accent2"/>
            </a:solidFill>
            <a:ln w="9525" cap="flat" cmpd="sng" algn="ctr">
              <a:solidFill>
                <a:schemeClr val="accent2"/>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r>
                <a:rPr kumimoji="0" lang="es-ES" sz="3000" b="0" i="0" u="none" strike="noStrike" cap="none" normalizeH="0" baseline="0" dirty="0" err="1">
                  <a:ln>
                    <a:noFill/>
                  </a:ln>
                  <a:solidFill>
                    <a:srgbClr val="FFFFFF"/>
                  </a:solidFill>
                  <a:effectLst/>
                  <a:latin typeface="+mn-lt"/>
                  <a:ea typeface="ＭＳ Ｐゴシック" pitchFamily="-80" charset="-128"/>
                </a:rPr>
                <a:t>Abaqus</a:t>
              </a:r>
              <a:endParaRPr kumimoji="0" lang="es-ES" sz="3000" b="0" i="0" u="none" strike="noStrike" cap="none" normalizeH="0" baseline="0" dirty="0">
                <a:ln>
                  <a:noFill/>
                </a:ln>
                <a:solidFill>
                  <a:srgbClr val="FFFFFF"/>
                </a:solidFill>
                <a:effectLst/>
                <a:latin typeface="+mn-lt"/>
                <a:ea typeface="ＭＳ Ｐゴシック" pitchFamily="-80" charset="-128"/>
              </a:endParaRPr>
            </a:p>
          </p:txBody>
        </p:sp>
        <p:sp>
          <p:nvSpPr>
            <p:cNvPr id="7" name="Flecha: a la izquierda y derecha 6">
              <a:extLst>
                <a:ext uri="{FF2B5EF4-FFF2-40B4-BE49-F238E27FC236}">
                  <a16:creationId xmlns:a16="http://schemas.microsoft.com/office/drawing/2014/main" id="{A60B87AF-9767-A3DF-FFFE-2078F02FE7A7}"/>
                </a:ext>
              </a:extLst>
            </p:cNvPr>
            <p:cNvSpPr/>
            <p:nvPr/>
          </p:nvSpPr>
          <p:spPr bwMode="auto">
            <a:xfrm>
              <a:off x="5557625" y="1945264"/>
              <a:ext cx="1235277" cy="360040"/>
            </a:xfrm>
            <a:prstGeom prst="leftRightArrow">
              <a:avLst/>
            </a:prstGeom>
            <a:solidFill>
              <a:schemeClr val="accent1"/>
            </a:solidFill>
            <a:ln w="9525" cap="flat" cmpd="sng" algn="ctr">
              <a:solidFill>
                <a:schemeClr val="accent1"/>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s-ES" sz="1600" b="0" i="0" u="none" strike="noStrike" cap="none" normalizeH="0" baseline="0" dirty="0" err="1">
                <a:ln>
                  <a:noFill/>
                </a:ln>
                <a:solidFill>
                  <a:srgbClr val="FFFFFF"/>
                </a:solidFill>
                <a:effectLst/>
                <a:latin typeface="+mn-lt"/>
                <a:ea typeface="ＭＳ Ｐゴシック" pitchFamily="-80" charset="-128"/>
              </a:endParaRPr>
            </a:p>
          </p:txBody>
        </p:sp>
        <p:sp>
          <p:nvSpPr>
            <p:cNvPr id="8" name="Rectángulo 7">
              <a:extLst>
                <a:ext uri="{FF2B5EF4-FFF2-40B4-BE49-F238E27FC236}">
                  <a16:creationId xmlns:a16="http://schemas.microsoft.com/office/drawing/2014/main" id="{D16798CB-CAC9-9A5D-200A-090D39C9994B}"/>
                </a:ext>
              </a:extLst>
            </p:cNvPr>
            <p:cNvSpPr/>
            <p:nvPr/>
          </p:nvSpPr>
          <p:spPr bwMode="auto">
            <a:xfrm>
              <a:off x="4915123" y="3923928"/>
              <a:ext cx="2520280" cy="1218544"/>
            </a:xfrm>
            <a:prstGeom prst="rect">
              <a:avLst/>
            </a:prstGeom>
            <a:solidFill>
              <a:schemeClr val="accent2"/>
            </a:solidFill>
            <a:ln w="9525" cap="flat" cmpd="sng" algn="ctr">
              <a:solidFill>
                <a:schemeClr val="accent2"/>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r>
                <a:rPr kumimoji="0" lang="es-ES" sz="3000" b="0" i="0" u="none" strike="noStrike" cap="none" normalizeH="0" baseline="0" dirty="0">
                  <a:ln>
                    <a:noFill/>
                  </a:ln>
                  <a:solidFill>
                    <a:srgbClr val="FFFFFF"/>
                  </a:solidFill>
                  <a:effectLst/>
                  <a:latin typeface="+mn-lt"/>
                  <a:ea typeface="ＭＳ Ｐゴシック" pitchFamily="-80" charset="-128"/>
                </a:rPr>
                <a:t>MATLAB</a:t>
              </a:r>
            </a:p>
          </p:txBody>
        </p:sp>
        <p:sp>
          <p:nvSpPr>
            <p:cNvPr id="14" name="Flecha: a la izquierda y derecha 13">
              <a:extLst>
                <a:ext uri="{FF2B5EF4-FFF2-40B4-BE49-F238E27FC236}">
                  <a16:creationId xmlns:a16="http://schemas.microsoft.com/office/drawing/2014/main" id="{09072E41-B348-A3D7-1825-3EAF1C44F7DE}"/>
                </a:ext>
              </a:extLst>
            </p:cNvPr>
            <p:cNvSpPr/>
            <p:nvPr/>
          </p:nvSpPr>
          <p:spPr bwMode="auto">
            <a:xfrm rot="2700000">
              <a:off x="4707311" y="3149221"/>
              <a:ext cx="1235277" cy="360040"/>
            </a:xfrm>
            <a:prstGeom prst="leftRightArrow">
              <a:avLst/>
            </a:prstGeom>
            <a:solidFill>
              <a:srgbClr val="00B050"/>
            </a:solidFill>
            <a:ln w="9525" cap="flat" cmpd="sng" algn="ctr">
              <a:solidFill>
                <a:srgbClr val="00B050"/>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s-ES" sz="1600" b="0" i="0" u="none" strike="noStrike" cap="none" normalizeH="0" baseline="0" dirty="0" err="1">
                <a:ln>
                  <a:noFill/>
                </a:ln>
                <a:solidFill>
                  <a:srgbClr val="FFFFFF"/>
                </a:solidFill>
                <a:effectLst/>
                <a:latin typeface="+mn-lt"/>
                <a:ea typeface="ＭＳ Ｐゴシック" pitchFamily="-80" charset="-128"/>
              </a:endParaRPr>
            </a:p>
          </p:txBody>
        </p:sp>
        <p:sp>
          <p:nvSpPr>
            <p:cNvPr id="15" name="Flecha: a la izquierda y derecha 14">
              <a:extLst>
                <a:ext uri="{FF2B5EF4-FFF2-40B4-BE49-F238E27FC236}">
                  <a16:creationId xmlns:a16="http://schemas.microsoft.com/office/drawing/2014/main" id="{532B7798-E8E1-CC30-45BB-AE4F2181CD7D}"/>
                </a:ext>
              </a:extLst>
            </p:cNvPr>
            <p:cNvSpPr/>
            <p:nvPr/>
          </p:nvSpPr>
          <p:spPr bwMode="auto">
            <a:xfrm rot="-2700000">
              <a:off x="6413672" y="3149220"/>
              <a:ext cx="1235277" cy="360040"/>
            </a:xfrm>
            <a:prstGeom prst="leftRightArrow">
              <a:avLst/>
            </a:prstGeom>
            <a:solidFill>
              <a:srgbClr val="00B050"/>
            </a:solidFill>
            <a:ln w="9525" cap="flat" cmpd="sng" algn="ctr">
              <a:solidFill>
                <a:srgbClr val="00B050"/>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s-ES" sz="1600" b="0" i="0" u="none" strike="noStrike" cap="none" normalizeH="0" baseline="0" dirty="0" err="1">
                <a:ln>
                  <a:noFill/>
                </a:ln>
                <a:solidFill>
                  <a:srgbClr val="FFFFFF"/>
                </a:solidFill>
                <a:effectLst/>
                <a:latin typeface="+mn-lt"/>
                <a:ea typeface="ＭＳ Ｐゴシック" pitchFamily="-80" charset="-128"/>
              </a:endParaRPr>
            </a:p>
          </p:txBody>
        </p:sp>
      </p:grpSp>
    </p:spTree>
    <p:extLst>
      <p:ext uri="{BB962C8B-B14F-4D97-AF65-F5344CB8AC3E}">
        <p14:creationId xmlns:p14="http://schemas.microsoft.com/office/powerpoint/2010/main" val="26520592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4358EA-4D5B-461F-997D-DE6729900DE7}"/>
              </a:ext>
            </a:extLst>
          </p:cNvPr>
          <p:cNvSpPr>
            <a:spLocks noGrp="1"/>
          </p:cNvSpPr>
          <p:nvPr>
            <p:ph type="ctrTitle"/>
          </p:nvPr>
        </p:nvSpPr>
        <p:spPr>
          <a:xfrm>
            <a:off x="1553380" y="2852936"/>
            <a:ext cx="9083652" cy="1152128"/>
          </a:xfrm>
        </p:spPr>
        <p:txBody>
          <a:bodyPr/>
          <a:lstStyle/>
          <a:p>
            <a:pPr algn="ctr"/>
            <a:r>
              <a:rPr lang="en-GB" dirty="0"/>
              <a:t>From last meeting</a:t>
            </a:r>
          </a:p>
        </p:txBody>
      </p:sp>
      <p:sp>
        <p:nvSpPr>
          <p:cNvPr id="3" name="Slide Number Placeholder 2">
            <a:extLst>
              <a:ext uri="{FF2B5EF4-FFF2-40B4-BE49-F238E27FC236}">
                <a16:creationId xmlns:a16="http://schemas.microsoft.com/office/drawing/2014/main" id="{0AA221E4-1851-497D-90EE-984C7112166A}"/>
              </a:ext>
            </a:extLst>
          </p:cNvPr>
          <p:cNvSpPr>
            <a:spLocks noGrp="1"/>
          </p:cNvSpPr>
          <p:nvPr>
            <p:ph type="sldNum" sz="quarter" idx="17"/>
          </p:nvPr>
        </p:nvSpPr>
        <p:spPr/>
        <p:txBody>
          <a:bodyPr/>
          <a:lstStyle/>
          <a:p>
            <a:fld id="{24C8C45C-947F-4981-8B3F-4F32E973C901}" type="slidenum">
              <a:rPr lang="en-GB" smtClean="0"/>
              <a:pPr/>
              <a:t>7</a:t>
            </a:fld>
            <a:endParaRPr lang="en-GB" dirty="0"/>
          </a:p>
        </p:txBody>
      </p:sp>
    </p:spTree>
    <p:custDataLst>
      <p:custData r:id="rId1"/>
      <p:custData r:id="rId2"/>
    </p:custDataLst>
    <p:extLst>
      <p:ext uri="{BB962C8B-B14F-4D97-AF65-F5344CB8AC3E}">
        <p14:creationId xmlns:p14="http://schemas.microsoft.com/office/powerpoint/2010/main" val="34145856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C50C0B-AAB1-3641-5EC4-6172B5802DD4}"/>
              </a:ext>
            </a:extLst>
          </p:cNvPr>
          <p:cNvSpPr>
            <a:spLocks noGrp="1"/>
          </p:cNvSpPr>
          <p:nvPr>
            <p:ph type="title"/>
          </p:nvPr>
        </p:nvSpPr>
        <p:spPr/>
        <p:txBody>
          <a:bodyPr/>
          <a:lstStyle/>
          <a:p>
            <a:r>
              <a:rPr lang="es-ES" dirty="0" err="1"/>
              <a:t>From</a:t>
            </a:r>
            <a:r>
              <a:rPr lang="es-ES" dirty="0"/>
              <a:t> </a:t>
            </a:r>
            <a:r>
              <a:rPr lang="es-ES" dirty="0" err="1"/>
              <a:t>last</a:t>
            </a:r>
            <a:r>
              <a:rPr lang="es-ES" dirty="0"/>
              <a:t> meeting</a:t>
            </a:r>
          </a:p>
        </p:txBody>
      </p:sp>
      <p:sp>
        <p:nvSpPr>
          <p:cNvPr id="3" name="Marcador de contenido 2">
            <a:extLst>
              <a:ext uri="{FF2B5EF4-FFF2-40B4-BE49-F238E27FC236}">
                <a16:creationId xmlns:a16="http://schemas.microsoft.com/office/drawing/2014/main" id="{F45A4E5D-25D8-981D-FAA3-C66AA44BE461}"/>
              </a:ext>
            </a:extLst>
          </p:cNvPr>
          <p:cNvSpPr>
            <a:spLocks noGrp="1"/>
          </p:cNvSpPr>
          <p:nvPr>
            <p:ph idx="1"/>
          </p:nvPr>
        </p:nvSpPr>
        <p:spPr/>
        <p:txBody>
          <a:bodyPr/>
          <a:lstStyle/>
          <a:p>
            <a:pPr>
              <a:lnSpc>
                <a:spcPct val="150000"/>
              </a:lnSpc>
            </a:pPr>
            <a:r>
              <a:rPr lang="es-ES" dirty="0" err="1"/>
              <a:t>Regarding</a:t>
            </a:r>
            <a:r>
              <a:rPr lang="es-ES" dirty="0"/>
              <a:t> HAWC2: </a:t>
            </a:r>
            <a:r>
              <a:rPr lang="es-ES" dirty="0" err="1"/>
              <a:t>just</a:t>
            </a:r>
            <a:r>
              <a:rPr lang="es-ES" dirty="0"/>
              <a:t> </a:t>
            </a:r>
            <a:r>
              <a:rPr lang="es-ES" dirty="0" err="1"/>
              <a:t>focus</a:t>
            </a:r>
            <a:r>
              <a:rPr lang="es-ES" dirty="0"/>
              <a:t> </a:t>
            </a:r>
            <a:r>
              <a:rPr lang="es-ES" dirty="0" err="1"/>
              <a:t>on</a:t>
            </a:r>
            <a:r>
              <a:rPr lang="es-ES" dirty="0"/>
              <a:t> </a:t>
            </a:r>
            <a:r>
              <a:rPr lang="es-ES" dirty="0" err="1"/>
              <a:t>the</a:t>
            </a:r>
            <a:r>
              <a:rPr lang="es-ES" dirty="0"/>
              <a:t> </a:t>
            </a:r>
            <a:r>
              <a:rPr lang="es-ES" dirty="0" err="1"/>
              <a:t>blades</a:t>
            </a:r>
            <a:r>
              <a:rPr lang="es-ES" dirty="0"/>
              <a:t> </a:t>
            </a:r>
          </a:p>
          <a:p>
            <a:pPr lvl="1">
              <a:lnSpc>
                <a:spcPct val="150000"/>
              </a:lnSpc>
            </a:pPr>
            <a:r>
              <a:rPr lang="es-ES" dirty="0"/>
              <a:t>10sec </a:t>
            </a:r>
            <a:r>
              <a:rPr lang="es-ES" dirty="0" err="1"/>
              <a:t>simulation</a:t>
            </a:r>
            <a:r>
              <a:rPr lang="es-ES" dirty="0"/>
              <a:t> </a:t>
            </a:r>
            <a:r>
              <a:rPr lang="es-ES" dirty="0" err="1"/>
              <a:t>to</a:t>
            </a:r>
            <a:r>
              <a:rPr lang="es-ES" dirty="0"/>
              <a:t> </a:t>
            </a:r>
            <a:r>
              <a:rPr lang="es-ES" dirty="0" err="1"/>
              <a:t>get</a:t>
            </a:r>
            <a:r>
              <a:rPr lang="es-ES" dirty="0"/>
              <a:t> </a:t>
            </a:r>
            <a:r>
              <a:rPr lang="es-ES" dirty="0" err="1"/>
              <a:t>the</a:t>
            </a:r>
            <a:r>
              <a:rPr lang="es-ES" dirty="0"/>
              <a:t> </a:t>
            </a:r>
            <a:r>
              <a:rPr lang="es-ES" dirty="0" err="1"/>
              <a:t>moments</a:t>
            </a:r>
            <a:r>
              <a:rPr lang="es-ES" dirty="0"/>
              <a:t> </a:t>
            </a:r>
            <a:r>
              <a:rPr lang="es-ES" dirty="0" err="1"/>
              <a:t>the</a:t>
            </a:r>
            <a:r>
              <a:rPr lang="es-ES" dirty="0"/>
              <a:t> </a:t>
            </a:r>
            <a:r>
              <a:rPr lang="es-ES" dirty="0" err="1"/>
              <a:t>blade</a:t>
            </a:r>
            <a:r>
              <a:rPr lang="es-ES" dirty="0"/>
              <a:t> </a:t>
            </a:r>
            <a:r>
              <a:rPr lang="es-ES" dirty="0" err="1"/>
              <a:t>withstands</a:t>
            </a:r>
            <a:endParaRPr lang="es-ES" dirty="0"/>
          </a:p>
          <a:p>
            <a:pPr lvl="1">
              <a:lnSpc>
                <a:spcPct val="150000"/>
              </a:lnSpc>
            </a:pPr>
            <a:r>
              <a:rPr lang="es-ES" dirty="0" err="1"/>
              <a:t>For</a:t>
            </a:r>
            <a:r>
              <a:rPr lang="es-ES" dirty="0"/>
              <a:t> </a:t>
            </a:r>
            <a:r>
              <a:rPr lang="es-ES" dirty="0" err="1"/>
              <a:t>now</a:t>
            </a:r>
            <a:r>
              <a:rPr lang="es-ES" dirty="0"/>
              <a:t>, </a:t>
            </a:r>
            <a:r>
              <a:rPr lang="es-ES" dirty="0" err="1"/>
              <a:t>just</a:t>
            </a:r>
            <a:r>
              <a:rPr lang="es-ES" dirty="0"/>
              <a:t> </a:t>
            </a:r>
            <a:r>
              <a:rPr lang="es-ES" dirty="0" err="1"/>
              <a:t>focus</a:t>
            </a:r>
            <a:r>
              <a:rPr lang="es-ES" dirty="0"/>
              <a:t> </a:t>
            </a:r>
            <a:r>
              <a:rPr lang="es-ES" dirty="0" err="1"/>
              <a:t>on</a:t>
            </a:r>
            <a:r>
              <a:rPr lang="es-ES" dirty="0"/>
              <a:t> </a:t>
            </a:r>
            <a:r>
              <a:rPr lang="es-ES" dirty="0" err="1"/>
              <a:t>flapwise</a:t>
            </a:r>
            <a:r>
              <a:rPr lang="es-ES" dirty="0"/>
              <a:t> </a:t>
            </a:r>
            <a:r>
              <a:rPr lang="es-ES" dirty="0" err="1"/>
              <a:t>moment</a:t>
            </a:r>
            <a:r>
              <a:rPr lang="es-ES" dirty="0"/>
              <a:t> </a:t>
            </a:r>
          </a:p>
          <a:p>
            <a:pPr>
              <a:lnSpc>
                <a:spcPct val="150000"/>
              </a:lnSpc>
            </a:pPr>
            <a:r>
              <a:rPr lang="es-ES" dirty="0" err="1"/>
              <a:t>Regarding</a:t>
            </a:r>
            <a:r>
              <a:rPr lang="es-ES" dirty="0"/>
              <a:t> MATLAB: </a:t>
            </a:r>
            <a:r>
              <a:rPr lang="es-ES" dirty="0" err="1"/>
              <a:t>create</a:t>
            </a:r>
            <a:r>
              <a:rPr lang="es-ES" dirty="0"/>
              <a:t> a file </a:t>
            </a:r>
            <a:r>
              <a:rPr lang="es-ES" dirty="0" err="1"/>
              <a:t>with</a:t>
            </a:r>
            <a:r>
              <a:rPr lang="es-ES" dirty="0"/>
              <a:t> HAWC2’s outputs </a:t>
            </a:r>
            <a:r>
              <a:rPr lang="es-ES" dirty="0" err="1"/>
              <a:t>that</a:t>
            </a:r>
            <a:r>
              <a:rPr lang="es-ES" dirty="0"/>
              <a:t> </a:t>
            </a:r>
            <a:r>
              <a:rPr lang="es-ES" dirty="0" err="1"/>
              <a:t>Abaqus</a:t>
            </a:r>
            <a:r>
              <a:rPr lang="es-ES" dirty="0"/>
              <a:t> can </a:t>
            </a:r>
            <a:r>
              <a:rPr lang="es-ES" dirty="0" err="1"/>
              <a:t>read</a:t>
            </a:r>
            <a:endParaRPr lang="es-ES" dirty="0"/>
          </a:p>
          <a:p>
            <a:pPr lvl="1">
              <a:lnSpc>
                <a:spcPct val="150000"/>
              </a:lnSpc>
            </a:pPr>
            <a:r>
              <a:rPr lang="es-ES" dirty="0" err="1"/>
              <a:t>Create</a:t>
            </a:r>
            <a:r>
              <a:rPr lang="es-ES" dirty="0"/>
              <a:t> .</a:t>
            </a:r>
            <a:r>
              <a:rPr lang="es-ES" dirty="0" err="1"/>
              <a:t>inp</a:t>
            </a:r>
            <a:r>
              <a:rPr lang="es-ES" dirty="0"/>
              <a:t> file </a:t>
            </a:r>
            <a:r>
              <a:rPr lang="es-ES" dirty="0" err="1"/>
              <a:t>with</a:t>
            </a:r>
            <a:r>
              <a:rPr lang="es-ES" dirty="0"/>
              <a:t> HAWC2 outputs</a:t>
            </a:r>
          </a:p>
          <a:p>
            <a:pPr>
              <a:lnSpc>
                <a:spcPct val="150000"/>
              </a:lnSpc>
            </a:pPr>
            <a:r>
              <a:rPr lang="es-ES" dirty="0" err="1"/>
              <a:t>Regarding</a:t>
            </a:r>
            <a:r>
              <a:rPr lang="es-ES" dirty="0"/>
              <a:t> ABAQUS:</a:t>
            </a:r>
          </a:p>
          <a:p>
            <a:pPr lvl="1">
              <a:lnSpc>
                <a:spcPct val="150000"/>
              </a:lnSpc>
            </a:pPr>
            <a:r>
              <a:rPr lang="es-ES" dirty="0" err="1"/>
              <a:t>Check</a:t>
            </a:r>
            <a:r>
              <a:rPr lang="es-ES" dirty="0"/>
              <a:t> </a:t>
            </a:r>
            <a:r>
              <a:rPr lang="es-ES" dirty="0" err="1"/>
              <a:t>the</a:t>
            </a:r>
            <a:r>
              <a:rPr lang="es-ES" dirty="0"/>
              <a:t> .</a:t>
            </a:r>
            <a:r>
              <a:rPr lang="es-ES" dirty="0" err="1"/>
              <a:t>inp</a:t>
            </a:r>
            <a:r>
              <a:rPr lang="es-ES" dirty="0"/>
              <a:t> file data </a:t>
            </a:r>
            <a:r>
              <a:rPr lang="es-ES" dirty="0" err="1"/>
              <a:t>structure</a:t>
            </a:r>
            <a:endParaRPr lang="es-ES" dirty="0"/>
          </a:p>
          <a:p>
            <a:pPr lvl="1">
              <a:lnSpc>
                <a:spcPct val="150000"/>
              </a:lnSpc>
            </a:pPr>
            <a:r>
              <a:rPr lang="es-ES" dirty="0" err="1"/>
              <a:t>See</a:t>
            </a:r>
            <a:r>
              <a:rPr lang="es-ES" dirty="0"/>
              <a:t> </a:t>
            </a:r>
            <a:r>
              <a:rPr lang="es-ES" dirty="0" err="1"/>
              <a:t>if</a:t>
            </a:r>
            <a:r>
              <a:rPr lang="es-ES" dirty="0"/>
              <a:t> ABAQUS </a:t>
            </a:r>
            <a:r>
              <a:rPr lang="es-ES" dirty="0" err="1"/>
              <a:t>recognises</a:t>
            </a:r>
            <a:r>
              <a:rPr lang="es-ES" dirty="0"/>
              <a:t> </a:t>
            </a:r>
            <a:r>
              <a:rPr lang="es-ES" dirty="0" err="1"/>
              <a:t>my</a:t>
            </a:r>
            <a:r>
              <a:rPr lang="es-ES" dirty="0"/>
              <a:t> .</a:t>
            </a:r>
            <a:r>
              <a:rPr lang="es-ES" dirty="0" err="1"/>
              <a:t>inp</a:t>
            </a:r>
            <a:r>
              <a:rPr lang="es-ES" dirty="0"/>
              <a:t> file</a:t>
            </a:r>
          </a:p>
          <a:p>
            <a:pPr lvl="1">
              <a:lnSpc>
                <a:spcPct val="150000"/>
              </a:lnSpc>
            </a:pPr>
            <a:endParaRPr lang="es-ES" dirty="0"/>
          </a:p>
        </p:txBody>
      </p:sp>
      <p:sp>
        <p:nvSpPr>
          <p:cNvPr id="4" name="Marcador de número de diapositiva 3">
            <a:extLst>
              <a:ext uri="{FF2B5EF4-FFF2-40B4-BE49-F238E27FC236}">
                <a16:creationId xmlns:a16="http://schemas.microsoft.com/office/drawing/2014/main" id="{15EAD086-1092-7DD2-4D91-EA87607649FA}"/>
              </a:ext>
            </a:extLst>
          </p:cNvPr>
          <p:cNvSpPr>
            <a:spLocks noGrp="1"/>
          </p:cNvSpPr>
          <p:nvPr>
            <p:ph type="sldNum" sz="quarter" idx="11"/>
          </p:nvPr>
        </p:nvSpPr>
        <p:spPr/>
        <p:txBody>
          <a:bodyPr/>
          <a:lstStyle/>
          <a:p>
            <a:fld id="{103EA872-A674-449B-A120-B97244F8E91D}" type="slidenum">
              <a:rPr lang="en-GB" smtClean="0"/>
              <a:pPr/>
              <a:t>8</a:t>
            </a:fld>
            <a:endParaRPr lang="en-GB" dirty="0"/>
          </a:p>
        </p:txBody>
      </p:sp>
    </p:spTree>
    <p:extLst>
      <p:ext uri="{BB962C8B-B14F-4D97-AF65-F5344CB8AC3E}">
        <p14:creationId xmlns:p14="http://schemas.microsoft.com/office/powerpoint/2010/main" val="36871051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4358EA-4D5B-461F-997D-DE6729900DE7}"/>
              </a:ext>
            </a:extLst>
          </p:cNvPr>
          <p:cNvSpPr>
            <a:spLocks noGrp="1"/>
          </p:cNvSpPr>
          <p:nvPr>
            <p:ph type="ctrTitle"/>
          </p:nvPr>
        </p:nvSpPr>
        <p:spPr>
          <a:xfrm>
            <a:off x="2422798" y="2276872"/>
            <a:ext cx="7344816" cy="2304256"/>
          </a:xfrm>
        </p:spPr>
        <p:txBody>
          <a:bodyPr/>
          <a:lstStyle/>
          <a:p>
            <a:pPr algn="ctr"/>
            <a:r>
              <a:rPr lang="en-GB" dirty="0"/>
              <a:t>Progress of the project</a:t>
            </a:r>
          </a:p>
        </p:txBody>
      </p:sp>
      <p:sp>
        <p:nvSpPr>
          <p:cNvPr id="3" name="Slide Number Placeholder 2">
            <a:extLst>
              <a:ext uri="{FF2B5EF4-FFF2-40B4-BE49-F238E27FC236}">
                <a16:creationId xmlns:a16="http://schemas.microsoft.com/office/drawing/2014/main" id="{0AA221E4-1851-497D-90EE-984C7112166A}"/>
              </a:ext>
            </a:extLst>
          </p:cNvPr>
          <p:cNvSpPr>
            <a:spLocks noGrp="1"/>
          </p:cNvSpPr>
          <p:nvPr>
            <p:ph type="sldNum" sz="quarter" idx="17"/>
          </p:nvPr>
        </p:nvSpPr>
        <p:spPr/>
        <p:txBody>
          <a:bodyPr/>
          <a:lstStyle/>
          <a:p>
            <a:fld id="{24C8C45C-947F-4981-8B3F-4F32E973C901}" type="slidenum">
              <a:rPr lang="en-GB" smtClean="0"/>
              <a:pPr/>
              <a:t>9</a:t>
            </a:fld>
            <a:endParaRPr lang="en-GB" dirty="0"/>
          </a:p>
        </p:txBody>
      </p:sp>
    </p:spTree>
    <p:custDataLst>
      <p:custData r:id="rId1"/>
      <p:custData r:id="rId2"/>
    </p:custDataLst>
    <p:extLst>
      <p:ext uri="{BB962C8B-B14F-4D97-AF65-F5344CB8AC3E}">
        <p14:creationId xmlns:p14="http://schemas.microsoft.com/office/powerpoint/2010/main" val="57001818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SDNEW" val="False"/>
</p:tagLst>
</file>

<file path=ppt/tags/tag2.xml><?xml version="1.0" encoding="utf-8"?>
<p:tagLst xmlns:a="http://schemas.openxmlformats.org/drawingml/2006/main" xmlns:r="http://schemas.openxmlformats.org/officeDocument/2006/relationships" xmlns:p="http://schemas.openxmlformats.org/presentationml/2006/main">
  <p:tag name="SHAPE_LOCKS" val="0"/>
</p:tagLst>
</file>

<file path=ppt/tags/tag3.xml><?xml version="1.0" encoding="utf-8"?>
<p:tagLst xmlns:a="http://schemas.openxmlformats.org/drawingml/2006/main" xmlns:r="http://schemas.openxmlformats.org/officeDocument/2006/relationships" xmlns:p="http://schemas.openxmlformats.org/presentationml/2006/main">
  <p:tag name="SHAPE_LOCKS" val="0"/>
</p:tagLst>
</file>

<file path=ppt/tags/tag4.xml><?xml version="1.0" encoding="utf-8"?>
<p:tagLst xmlns:a="http://schemas.openxmlformats.org/drawingml/2006/main" xmlns:r="http://schemas.openxmlformats.org/officeDocument/2006/relationships" xmlns:p="http://schemas.openxmlformats.org/presentationml/2006/main">
  <p:tag name="SHAPE_LOCKS" val="0"/>
</p:tagLst>
</file>

<file path=ppt/tags/tag5.xml><?xml version="1.0" encoding="utf-8"?>
<p:tagLst xmlns:a="http://schemas.openxmlformats.org/drawingml/2006/main" xmlns:r="http://schemas.openxmlformats.org/officeDocument/2006/relationships" xmlns:p="http://schemas.openxmlformats.org/presentationml/2006/main">
  <p:tag name="SHAPE_LOCKS" val="0"/>
</p:tagLst>
</file>

<file path=ppt/theme/theme1.xml><?xml version="1.0" encoding="utf-8"?>
<a:theme xmlns:a="http://schemas.openxmlformats.org/drawingml/2006/main" name="Blank">
  <a:themeElements>
    <a:clrScheme name="DTU">
      <a:dk1>
        <a:srgbClr val="000000"/>
      </a:dk1>
      <a:lt1>
        <a:srgbClr val="FFFFFF"/>
      </a:lt1>
      <a:dk2>
        <a:srgbClr val="990000"/>
      </a:dk2>
      <a:lt2>
        <a:srgbClr val="79238E"/>
      </a:lt2>
      <a:accent1>
        <a:srgbClr val="990000"/>
      </a:accent1>
      <a:accent2>
        <a:srgbClr val="2F3EEA"/>
      </a:accent2>
      <a:accent3>
        <a:srgbClr val="1FD082"/>
      </a:accent3>
      <a:accent4>
        <a:srgbClr val="171748"/>
      </a:accent4>
      <a:accent5>
        <a:srgbClr val="F6D04D"/>
      </a:accent5>
      <a:accent6>
        <a:srgbClr val="FC7634"/>
      </a:accent6>
      <a:hlink>
        <a:srgbClr val="2F3EEA"/>
      </a:hlink>
      <a:folHlink>
        <a:srgbClr val="990000"/>
      </a:folHlink>
    </a:clrScheme>
    <a:fontScheme name="DTU">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9525" cap="flat" cmpd="sng" algn="ctr">
          <a:solidFill>
            <a:schemeClr val="accent1"/>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0000" tIns="46800" rIns="90000" bIns="46800" numCol="1" rtlCol="0" anchor="ctr" anchorCtr="0" compatLnSpc="1">
        <a:prstTxWarp prst="textNoShape">
          <a:avLst/>
        </a:prstTxWarp>
      </a:bodyPr>
      <a:lstStyle>
        <a:defPPr marL="0" marR="0" indent="0" algn="ctr" defTabSz="914400" rtl="0" eaLnBrk="1" fontAlgn="base" latinLnBrk="0" hangingPunct="1">
          <a:lnSpc>
            <a:spcPct val="100000"/>
          </a:lnSpc>
          <a:spcBef>
            <a:spcPts val="432"/>
          </a:spcBef>
          <a:spcAft>
            <a:spcPct val="0"/>
          </a:spcAft>
          <a:buClrTx/>
          <a:buSzTx/>
          <a:buFontTx/>
          <a:buNone/>
          <a:tabLst/>
          <a:defRPr kumimoji="0" sz="1600" b="0" i="0" u="none" strike="noStrike" cap="none" normalizeH="0" baseline="0" dirty="0" err="1" smtClean="0">
            <a:ln>
              <a:noFill/>
            </a:ln>
            <a:solidFill>
              <a:srgbClr val="FFFFFF"/>
            </a:solidFill>
            <a:effectLst/>
            <a:latin typeface="+mn-lt"/>
            <a:ea typeface="ＭＳ Ｐゴシック" pitchFamily="-80" charset="-128"/>
          </a:defRPr>
        </a:defPPr>
      </a:lstStyle>
    </a:spDef>
    <a:lnDef>
      <a:spPr bwMode="auto">
        <a:solidFill>
          <a:schemeClr val="accent1"/>
        </a:solidFill>
        <a:ln w="9525" cap="flat" cmpd="sng" algn="ctr">
          <a:solidFill>
            <a:schemeClr val="tx1"/>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a:lstStyle/>
    </a:lnDef>
    <a:txDef>
      <a:spPr>
        <a:noFill/>
      </a:spPr>
      <a:bodyPr wrap="square" lIns="0" tIns="0" rIns="0" bIns="0" rtlCol="0">
        <a:spAutoFit/>
      </a:bodyPr>
      <a:lstStyle>
        <a:defPPr algn="l">
          <a:spcBef>
            <a:spcPts val="432"/>
          </a:spcBef>
          <a:defRPr dirty="0" err="1" smtClean="0">
            <a:latin typeface="+mn-lt"/>
          </a:defRPr>
        </a:defPPr>
      </a:lstStyle>
    </a:txDef>
  </a:objectDefaults>
  <a:extraClrSchemeLst/>
  <a:extLst>
    <a:ext uri="{05A4C25C-085E-4340-85A3-A5531E510DB2}">
      <thm15:themeFamily xmlns:thm15="http://schemas.microsoft.com/office/thememl/2012/main" name="1 DTU Template.potx" id="{DCBB0D47-5BC6-435C-9126-D3D343B0B928}" vid="{2DC669D5-2566-4482-AB47-A5699F5A4350}"/>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TemplafySlideTemplateConfiguration><![CDATA[{"documentContentValidatorConfiguration":{"enableDocumentContentValidator":false,"documentContentValidatorVersion":0},"elementsMetadata":[],"slideId":"636957680393236694","enableDocumentContentUpdater":true,"version":"1.2"}]]></TemplafySlideTemplateConfiguration>
</file>

<file path=customXml/item10.xml><?xml version="1.0" encoding="utf-8"?>
<TemplafySlideTemplateConfiguration><![CDATA[{"documentContentValidatorConfiguration":{"enableDocumentContentValidator":false,"documentContentValidatorVersion":0},"elementsMetadata":[],"slideId":"636957680393408390","enableDocumentContentUpdater":true,"version":"1.2"}]]></TemplafySlideTemplateConfiguration>
</file>

<file path=customXml/item11.xml><?xml version="1.0" encoding="utf-8"?>
<TemplafySlideTemplateConfiguration><![CDATA[{"documentContentValidatorConfiguration":{"enableDocumentContentValidator":false,"documentContentValidatorVersion":0},"elementsMetadata":[],"slideId":"636957680393408390","enableDocumentContentUpdater":true,"version":"1.2"}]]></TemplafySlideTemplateConfiguration>
</file>

<file path=customXml/item12.xml><?xml version="1.0" encoding="utf-8"?>
<TemplafySlideFormConfiguration><![CDATA[{"formFields":[],"formDataEntries":[]}]]></TemplafySlideFormConfiguration>
</file>

<file path=customXml/item13.xml><?xml version="1.0" encoding="utf-8"?>
<TemplafySlideFormConfiguration><![CDATA[{"formFields":[],"formDataEntries":[]}]]></TemplafySlideFormConfiguration>
</file>

<file path=customXml/item14.xml><?xml version="1.0" encoding="utf-8"?>
<TemplafySlideFormConfiguration><![CDATA[{"formFields":[],"formDataEntries":[]}]]></TemplafySlideFormConfiguration>
</file>

<file path=customXml/item15.xml><?xml version="1.0" encoding="utf-8"?>
<TemplafySlideTemplateConfiguration><![CDATA[{"documentContentValidatorConfiguration":{"enableDocumentContentValidator":false,"documentContentValidatorVersion":0},"elementsMetadata":[],"slideId":"636957680393408390","enableDocumentContentUpdater":true,"version":"1.2"}]]></TemplafySlideTemplateConfiguration>
</file>

<file path=customXml/item16.xml><?xml version="1.0" encoding="utf-8"?>
<TemplafySlideFormConfiguration><![CDATA[{"formFields":[],"formDataEntries":[]}]]></TemplafySlideFormConfiguration>
</file>

<file path=customXml/item2.xml><?xml version="1.0" encoding="utf-8"?>
<TemplafySlideFormConfiguration><![CDATA[{"formFields":[],"formDataEntries":[]}]]></TemplafySlideFormConfiguration>
</file>

<file path=customXml/item3.xml><?xml version="1.0" encoding="utf-8"?>
<TemplafySlideTemplateConfiguration><![CDATA[{"documentContentValidatorConfiguration":{"enableDocumentContentValidator":false,"documentContentValidatorVersion":0},"elementsMetadata":[],"slideId":"636957680393408390","enableDocumentContentUpdater":true,"version":"1.2"}]]></TemplafySlideTemplateConfiguration>
</file>

<file path=customXml/item4.xml><?xml version="1.0" encoding="utf-8"?>
<TemplafySlideTemplateConfiguration><![CDATA[{"documentContentValidatorConfiguration":{"enableDocumentContentValidator":false,"documentContentValidatorVersion":0},"elementsMetadata":[],"slideId":"636957680393408390","enableDocumentContentUpdater":true,"version":"1.2"}]]></TemplafySlideTemplateConfiguration>
</file>

<file path=customXml/item5.xml><?xml version="1.0" encoding="utf-8"?>
<TemplafySlideTemplateConfiguration><![CDATA[{"documentContentValidatorConfiguration":{"enableDocumentContentValidator":false,"documentContentValidatorVersion":0},"elementsMetadata":[],"slideId":"636957680393408391","enableDocumentContentUpdater":true,"version":"1.2"}]]></TemplafySlideTemplateConfiguration>
</file>

<file path=customXml/item6.xml><?xml version="1.0" encoding="utf-8"?>
<TemplafyTemplateConfiguration><![CDATA[{"elementsMetadata":[{"type":"shape","id":"80104ccc-6d58-4286-9c0d-8df2b3f6d641","elementConfiguration":{"binding":"UserProfile.Offices.Workarea_{{DocumentLanguage}}","disableUpdates":false,"type":"text"}},{"type":"shape","id":"6f64aa7b-c411-4061-bfa1-81032de3f94e","elementConfiguration":{"format":"{{DateFormats.GeneralDate}}","binding":"Form.Date","disableUpdates":false,"type":"date"}},{"type":"shape","id":"335db4b1-eca1-4e18-8ab2-41387e511bb2","elementConfiguration":{"binding":"Form.PresentationTitle","disableUpdates":false,"type":"text"}}],"transformationConfigurations":[{"language":"{{DocumentLanguage}}","disableUpdates":false,"type":"proofingLanguage"}],"templateName":"","templateDescription":"","enableDocumentContentUpdater":true,"version":"1.2"}]]></TemplafyTemplateConfiguration>
</file>

<file path=customXml/item7.xml><?xml version="1.0" encoding="utf-8"?>
<TemplafySlideFormConfiguration><![CDATA[{"formFields":[],"formDataEntries":[]}]]></TemplafySlideFormConfiguration>
</file>

<file path=customXml/item8.xml><?xml version="1.0" encoding="utf-8"?>
<TemplafySlideFormConfiguration><![CDATA[{"formFields":[],"formDataEntries":[]}]]></TemplafySlideFormConfiguration>
</file>

<file path=customXml/item9.xml><?xml version="1.0" encoding="utf-8"?>
<TemplafyFormConfiguration><![CDATA[{"formFields":[{"required":false,"helpTexts":{"prefix":"","postfix":""},"spacing":{},"type":"datePicker","name":"Date","label":"Date","fullyQualifiedName":"Date"},{"required":false,"placeholder":"","lines":0,"helpTexts":{"prefix":"","postfix":""},"spacing":{},"type":"textBox","name":"PresentationTitle","label":"Presentation title","fullyQualifiedName":"PresentationTitle"}],"formDataEntries":[{"name":"Date","value":"/5paMiyRCgKJHz3DJfWuzg=="}]}]]></TemplafyFormConfiguration>
</file>

<file path=customXml/itemProps1.xml><?xml version="1.0" encoding="utf-8"?>
<ds:datastoreItem xmlns:ds="http://schemas.openxmlformats.org/officeDocument/2006/customXml" ds:itemID="{D27AE696-61B6-4B19-9CED-6F2A3F244FE3}">
  <ds:schemaRefs/>
</ds:datastoreItem>
</file>

<file path=customXml/itemProps10.xml><?xml version="1.0" encoding="utf-8"?>
<ds:datastoreItem xmlns:ds="http://schemas.openxmlformats.org/officeDocument/2006/customXml" ds:itemID="{086F243D-482B-4228-AFFD-E1FBF255B0C8}">
  <ds:schemaRefs/>
</ds:datastoreItem>
</file>

<file path=customXml/itemProps11.xml><?xml version="1.0" encoding="utf-8"?>
<ds:datastoreItem xmlns:ds="http://schemas.openxmlformats.org/officeDocument/2006/customXml" ds:itemID="{8FC5A8FF-5D16-47E7-B5BE-5FFE9B8E22C3}">
  <ds:schemaRefs/>
</ds:datastoreItem>
</file>

<file path=customXml/itemProps12.xml><?xml version="1.0" encoding="utf-8"?>
<ds:datastoreItem xmlns:ds="http://schemas.openxmlformats.org/officeDocument/2006/customXml" ds:itemID="{1680B9DC-2D51-4402-BB2C-B8DE0C5AC522}">
  <ds:schemaRefs/>
</ds:datastoreItem>
</file>

<file path=customXml/itemProps13.xml><?xml version="1.0" encoding="utf-8"?>
<ds:datastoreItem xmlns:ds="http://schemas.openxmlformats.org/officeDocument/2006/customXml" ds:itemID="{9587AFF5-BFB0-40A3-85CA-ADEED7540807}">
  <ds:schemaRefs/>
</ds:datastoreItem>
</file>

<file path=customXml/itemProps14.xml><?xml version="1.0" encoding="utf-8"?>
<ds:datastoreItem xmlns:ds="http://schemas.openxmlformats.org/officeDocument/2006/customXml" ds:itemID="{5DA9B7A9-3E90-4203-AABC-08EAB6CF7A5E}">
  <ds:schemaRefs/>
</ds:datastoreItem>
</file>

<file path=customXml/itemProps15.xml><?xml version="1.0" encoding="utf-8"?>
<ds:datastoreItem xmlns:ds="http://schemas.openxmlformats.org/officeDocument/2006/customXml" ds:itemID="{6A5006D6-9536-409F-84F8-ABF8B2324D04}">
  <ds:schemaRefs/>
</ds:datastoreItem>
</file>

<file path=customXml/itemProps16.xml><?xml version="1.0" encoding="utf-8"?>
<ds:datastoreItem xmlns:ds="http://schemas.openxmlformats.org/officeDocument/2006/customXml" ds:itemID="{4780ACC0-7617-4428-AB81-11D302CA92FE}">
  <ds:schemaRefs/>
</ds:datastoreItem>
</file>

<file path=customXml/itemProps2.xml><?xml version="1.0" encoding="utf-8"?>
<ds:datastoreItem xmlns:ds="http://schemas.openxmlformats.org/officeDocument/2006/customXml" ds:itemID="{5DEE4BEE-00BA-4E32-BD26-AF535B50AC95}">
  <ds:schemaRefs/>
</ds:datastoreItem>
</file>

<file path=customXml/itemProps3.xml><?xml version="1.0" encoding="utf-8"?>
<ds:datastoreItem xmlns:ds="http://schemas.openxmlformats.org/officeDocument/2006/customXml" ds:itemID="{130247CF-B7A6-41E5-86AE-6D6E19E3E868}">
  <ds:schemaRefs/>
</ds:datastoreItem>
</file>

<file path=customXml/itemProps4.xml><?xml version="1.0" encoding="utf-8"?>
<ds:datastoreItem xmlns:ds="http://schemas.openxmlformats.org/officeDocument/2006/customXml" ds:itemID="{6B8AD017-B053-4E30-93B9-B28A44CEC3A4}">
  <ds:schemaRefs/>
</ds:datastoreItem>
</file>

<file path=customXml/itemProps5.xml><?xml version="1.0" encoding="utf-8"?>
<ds:datastoreItem xmlns:ds="http://schemas.openxmlformats.org/officeDocument/2006/customXml" ds:itemID="{CA9FC985-930B-40D4-827F-9FAC5D35EA8C}">
  <ds:schemaRefs/>
</ds:datastoreItem>
</file>

<file path=customXml/itemProps6.xml><?xml version="1.0" encoding="utf-8"?>
<ds:datastoreItem xmlns:ds="http://schemas.openxmlformats.org/officeDocument/2006/customXml" ds:itemID="{1334258C-C3E7-4029-A615-C886A240FB15}">
  <ds:schemaRefs/>
</ds:datastoreItem>
</file>

<file path=customXml/itemProps7.xml><?xml version="1.0" encoding="utf-8"?>
<ds:datastoreItem xmlns:ds="http://schemas.openxmlformats.org/officeDocument/2006/customXml" ds:itemID="{195CA2CC-FE5F-4944-8852-F5BAE4F8D9CA}">
  <ds:schemaRefs/>
</ds:datastoreItem>
</file>

<file path=customXml/itemProps8.xml><?xml version="1.0" encoding="utf-8"?>
<ds:datastoreItem xmlns:ds="http://schemas.openxmlformats.org/officeDocument/2006/customXml" ds:itemID="{FA6BA71E-4C49-4E42-844A-FCDB21D07D84}">
  <ds:schemaRefs/>
</ds:datastoreItem>
</file>

<file path=customXml/itemProps9.xml><?xml version="1.0" encoding="utf-8"?>
<ds:datastoreItem xmlns:ds="http://schemas.openxmlformats.org/officeDocument/2006/customXml" ds:itemID="{43763224-B85A-4B53-A86A-261D26A71C30}">
  <ds:schemaRefs/>
</ds:datastoreItem>
</file>

<file path=docProps/app.xml><?xml version="1.0" encoding="utf-8"?>
<Properties xmlns="http://schemas.openxmlformats.org/officeDocument/2006/extended-properties" xmlns:vt="http://schemas.openxmlformats.org/officeDocument/2006/docPropsVTypes">
  <Template>1 DTU Template</Template>
  <TotalTime>13837</TotalTime>
  <Words>750</Words>
  <Application>Microsoft Office PowerPoint</Application>
  <PresentationFormat>Personalizado</PresentationFormat>
  <Paragraphs>105</Paragraphs>
  <Slides>17</Slides>
  <Notes>6</Notes>
  <HiddenSlides>1</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17</vt:i4>
      </vt:variant>
    </vt:vector>
  </HeadingPairs>
  <TitlesOfParts>
    <vt:vector size="20" baseType="lpstr">
      <vt:lpstr>Arial</vt:lpstr>
      <vt:lpstr>Verdana</vt:lpstr>
      <vt:lpstr>Blank</vt:lpstr>
      <vt:lpstr>Presentación de PowerPoint</vt:lpstr>
      <vt:lpstr>3D blade model updating by coupling HAWC2 and ABAQUS</vt:lpstr>
      <vt:lpstr>INDEX</vt:lpstr>
      <vt:lpstr>Presentación de PowerPoint</vt:lpstr>
      <vt:lpstr>Introduction to the topic</vt:lpstr>
      <vt:lpstr>Problem approach</vt:lpstr>
      <vt:lpstr>From last meeting</vt:lpstr>
      <vt:lpstr>From last meeting</vt:lpstr>
      <vt:lpstr>Progress of the project</vt:lpstr>
      <vt:lpstr>Progress of the project</vt:lpstr>
      <vt:lpstr>Results</vt:lpstr>
      <vt:lpstr>HAWC2 Output File: .sel</vt:lpstr>
      <vt:lpstr>ABAQUS: Simple beam model with applied moment</vt:lpstr>
      <vt:lpstr>ABAQUS Input File: .inp</vt:lpstr>
      <vt:lpstr>ABAQUS: Results</vt:lpstr>
      <vt:lpstr>For next meeting…</vt:lpstr>
      <vt:lpstr>For the next meeting</vt:lpstr>
    </vt:vector>
  </TitlesOfParts>
  <Company>DTU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DTU</dc:creator>
  <cp:lastModifiedBy>María Luz Castilla Mena</cp:lastModifiedBy>
  <cp:revision>94</cp:revision>
  <dcterms:created xsi:type="dcterms:W3CDTF">2017-07-31T08:31:56Z</dcterms:created>
  <dcterms:modified xsi:type="dcterms:W3CDTF">2022-09-02T13:30:35Z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dIsCodeFreeTemplate">
    <vt:lpwstr>True</vt:lpwstr>
  </property>
  <property fmtid="{D5CDD505-2E9C-101B-9397-08002B2CF9AE}" pid="3" name="TemplafyTenantId">
    <vt:lpwstr>dtu</vt:lpwstr>
  </property>
  <property fmtid="{D5CDD505-2E9C-101B-9397-08002B2CF9AE}" pid="4" name="TemplafyTemplateId">
    <vt:lpwstr>636784030496976655</vt:lpwstr>
  </property>
  <property fmtid="{D5CDD505-2E9C-101B-9397-08002B2CF9AE}" pid="5" name="TemplafyUserProfileId">
    <vt:lpwstr>637650470511141018</vt:lpwstr>
  </property>
  <property fmtid="{D5CDD505-2E9C-101B-9397-08002B2CF9AE}" pid="6" name="TemplafyLanguageCode">
    <vt:lpwstr>en-GB</vt:lpwstr>
  </property>
</Properties>
</file>

<file path=docProps/thumbnail.jpeg>
</file>